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61BD-5591-46A8-BE94-CFAC22A46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B0F6D-194D-4A5F-84FC-F1780AED7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C9F0B-D70F-4D4E-A23B-CDAD94FC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C41D-44B3-445A-BE2F-C1CB13C8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3952-02F5-49F9-A04B-88D654B4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0790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2AFF-CDC8-4D98-9A39-430D4DB6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830A5-9E09-483E-95AD-5503A6F06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E6BD8-D8BF-4AA5-ACB9-AC1A7607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B106-588D-44FA-93C6-5F998B6F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47438-8E6F-4258-BD0E-3BF600EC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289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E4B095-BA45-41ED-A8E7-3102070C6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0F6ED-B645-4822-B4C2-F08AB36CA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8135-5765-4D88-BA7A-571DF3F4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9F4D-FAEA-4038-B0DD-9D76090F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7FB4-52CF-475E-A9B1-A6F9AD85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361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A1A6-9007-444F-9842-61F9208F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CDCA4-E111-456E-97A5-22B81C72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E91B9-7109-4CAA-AC9C-CAA0D802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1414E-C4E7-45F6-91B9-A28657AA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A0382-C157-4BC9-A03F-FC21415C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73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B015-79C0-47EC-9D3D-49038DAD7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C2447-37D8-492F-AAE0-6830640EF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F4AE-984B-4B06-BF8F-A5D8C04D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54814-26C5-415B-B9A0-BCD85234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617F1-4B91-423A-9E02-AEEF6DB0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412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9316-CA79-476B-BD9F-2AA10375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B922-9096-4C1B-86D9-1B5980861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126C6-E222-4982-9BF8-0FD3D0B23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E6C81-EEBC-4396-8E2B-523EE51E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4B9F6-701D-46F5-B4F0-225AEDCD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458B3-AB1E-4A6E-9C5D-458A06E0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240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20C6-C1C6-4D9A-A230-FECA7E14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ADAFF-5CEE-49CC-AC75-55BDC771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60CBD-47FC-4EB3-BE68-BEAE057FC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8D8C-0D1E-4762-96C2-977DFAA5E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A9FE92-BC5C-430E-9A24-2F83D0911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B3759-0581-47DA-81BD-7D88124A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BA591-A85E-4424-B960-93015D14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A79BE-CA08-408D-8120-E69518D7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01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9E04-F0AD-4B71-8F3A-ABB25E57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00BBC-4B71-4574-AF31-68BE9093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3722F-C493-402B-9795-811809B3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9CF35-A696-4D8D-84FF-5B50E4E9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3632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13009-F3EA-40CC-A9A1-17650991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25356-8C02-49BF-872A-EECE5504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97AD5-89C7-4778-A580-086D38AD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238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4F2B-B244-4478-A587-BA2D4584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6007-3BFE-4CA4-893B-003DD8901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2940B-E4DE-4532-BA2D-EE2088817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630F0-D8BD-4D0A-AC41-F12CABEC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84818-4A4E-4580-A1A6-CFBDC52A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A46CB-B9FC-4150-9982-0B02E503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947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212F-66FA-4DBF-9FAC-9E106AA1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9F3FC-B0F9-4A0F-A5CB-3EAC9D671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89C94-2D6F-4152-AD2E-597850731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6DD64-3181-4A2C-94BA-81AABDD3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75D61-571E-4575-8231-089C9138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5FAB7-F457-4251-BE5C-DB10F9F1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166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C077B-272E-451F-921B-0345E2E7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A830F-BB2A-4529-AE0E-C85E5D400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5A96-E587-4C2E-A6F3-337B6141E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C2C0-204B-4C9B-8C61-9B4F5D282091}" type="datetimeFigureOut">
              <a:rPr lang="en-NZ" smtClean="0"/>
              <a:t>2/12/2019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96A9E-A5DA-43DF-9087-95E8733C1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026A4-977D-4789-97FA-0E48E4514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B1BA-53BF-453B-9AB8-169FD67FB1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555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tlink train wellington">
            <a:extLst>
              <a:ext uri="{FF2B5EF4-FFF2-40B4-BE49-F238E27FC236}">
                <a16:creationId xmlns:a16="http://schemas.microsoft.com/office/drawing/2014/main" id="{76F0AC1B-B358-4ED8-9492-78603B7F2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12192000" cy="686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0D329E-B1B6-4581-812F-A4DA50F247E3}"/>
              </a:ext>
            </a:extLst>
          </p:cNvPr>
          <p:cNvSpPr txBox="1"/>
          <p:nvPr/>
        </p:nvSpPr>
        <p:spPr>
          <a:xfrm>
            <a:off x="0" y="6019800"/>
            <a:ext cx="12192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/>
              <a:t>Met-link operates train and bus services throughout Wellington.</a:t>
            </a:r>
          </a:p>
          <a:p>
            <a:r>
              <a:rPr lang="en-NZ" sz="2400" dirty="0"/>
              <a:t>Here is the type of train that is used on the Waikanae to City route.</a:t>
            </a:r>
          </a:p>
        </p:txBody>
      </p:sp>
    </p:spTree>
    <p:extLst>
      <p:ext uri="{BB962C8B-B14F-4D97-AF65-F5344CB8AC3E}">
        <p14:creationId xmlns:p14="http://schemas.microsoft.com/office/powerpoint/2010/main" val="137717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0764CA-A184-4608-8179-EFCFF839F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50" y="420914"/>
            <a:ext cx="11823099" cy="44558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064C6E-9EE7-40DF-B6BD-43E3CF9B3801}"/>
              </a:ext>
            </a:extLst>
          </p:cNvPr>
          <p:cNvSpPr txBox="1"/>
          <p:nvPr/>
        </p:nvSpPr>
        <p:spPr>
          <a:xfrm>
            <a:off x="415636" y="5606089"/>
            <a:ext cx="11360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Henare and Leisha commute from Waikanae to Wellington City each day for work.</a:t>
            </a:r>
          </a:p>
          <a:p>
            <a:r>
              <a:rPr lang="en-NZ" sz="2400" dirty="0"/>
              <a:t>They both have office jobs less than a five minute walk to the Central Station.</a:t>
            </a:r>
          </a:p>
        </p:txBody>
      </p:sp>
    </p:spTree>
    <p:extLst>
      <p:ext uri="{BB962C8B-B14F-4D97-AF65-F5344CB8AC3E}">
        <p14:creationId xmlns:p14="http://schemas.microsoft.com/office/powerpoint/2010/main" val="70972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4D8400-8492-4877-A47A-F41868985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61"/>
            <a:ext cx="6096000" cy="4067175"/>
          </a:xfrm>
          <a:prstGeom prst="rect">
            <a:avLst/>
          </a:prstGeom>
        </p:spPr>
      </p:pic>
      <p:pic>
        <p:nvPicPr>
          <p:cNvPr id="7" name="Picture 6" descr="A yellow train pulling into a station&#10;&#10;Description automatically generated">
            <a:extLst>
              <a:ext uri="{FF2B5EF4-FFF2-40B4-BE49-F238E27FC236}">
                <a16:creationId xmlns:a16="http://schemas.microsoft.com/office/drawing/2014/main" id="{ABF62386-9CCE-4992-A53A-BD284DA18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4067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2E7160-0FD6-4444-A588-E358B1F97367}"/>
              </a:ext>
            </a:extLst>
          </p:cNvPr>
          <p:cNvSpPr txBox="1"/>
          <p:nvPr/>
        </p:nvSpPr>
        <p:spPr>
          <a:xfrm>
            <a:off x="159327" y="4636378"/>
            <a:ext cx="11533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Their jobs allow for working ‘glide time’ which means they can alter their start and finish times to suit.</a:t>
            </a:r>
          </a:p>
          <a:p>
            <a:r>
              <a:rPr lang="en-NZ" sz="2400" dirty="0"/>
              <a:t>In total their contract requires 9 hours work per day. They take 1 hour for lunch.</a:t>
            </a:r>
          </a:p>
          <a:p>
            <a:r>
              <a:rPr lang="en-NZ" sz="2400" dirty="0"/>
              <a:t>However, they also use up to 1.5 hours of ‘down time’ on the train to answer emails and do work on their computers. That time counts towards the 9 hours.</a:t>
            </a:r>
          </a:p>
        </p:txBody>
      </p:sp>
    </p:spTree>
    <p:extLst>
      <p:ext uri="{BB962C8B-B14F-4D97-AF65-F5344CB8AC3E}">
        <p14:creationId xmlns:p14="http://schemas.microsoft.com/office/powerpoint/2010/main" val="198959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710EB160-AB79-42D2-AFDB-C9C90D07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91540"/>
              </p:ext>
            </p:extLst>
          </p:nvPr>
        </p:nvGraphicFramePr>
        <p:xfrm>
          <a:off x="436098" y="948358"/>
          <a:ext cx="11319803" cy="561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011">
                  <a:extLst>
                    <a:ext uri="{9D8B030D-6E8A-4147-A177-3AD203B41FA5}">
                      <a16:colId xmlns:a16="http://schemas.microsoft.com/office/drawing/2014/main" val="4126073367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924232902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822586969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441564040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4021570720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586685894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2150838251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021719077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894021823"/>
                    </a:ext>
                  </a:extLst>
                </a:gridCol>
              </a:tblGrid>
              <a:tr h="316783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NZ" dirty="0"/>
                        <a:t>Monday to 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49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Waikanae 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91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Paraparaumu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09. 11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3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Paekakariki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09.19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9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Pukerua Bay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08:49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85632"/>
                  </a:ext>
                </a:extLst>
              </a:tr>
              <a:tr h="429847">
                <a:tc>
                  <a:txBody>
                    <a:bodyPr/>
                    <a:lstStyle/>
                    <a:p>
                      <a:r>
                        <a:rPr lang="en-NZ" sz="1800" dirty="0"/>
                        <a:t>Plimmerton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09.36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82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Mana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08:58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53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Paremata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Porirua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Kenepuru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85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Linden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1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Tawa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2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Redwood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03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Takapu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05:48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09:53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6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WELLINGTON CITY 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06.57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07.55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08.35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09.25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10.05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38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B0854C-F473-467B-8F3C-2A77D9A5127D}"/>
              </a:ext>
            </a:extLst>
          </p:cNvPr>
          <p:cNvSpPr txBox="1"/>
          <p:nvPr/>
        </p:nvSpPr>
        <p:spPr>
          <a:xfrm>
            <a:off x="267287" y="57731"/>
            <a:ext cx="398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Kapiti 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2196F0-9B50-4989-AFCA-F0A4C2A01572}"/>
              </a:ext>
            </a:extLst>
          </p:cNvPr>
          <p:cNvSpPr txBox="1"/>
          <p:nvPr/>
        </p:nvSpPr>
        <p:spPr>
          <a:xfrm>
            <a:off x="267286" y="548248"/>
            <a:ext cx="398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2060"/>
                </a:solidFill>
              </a:rPr>
              <a:t>Waikanae to City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2FB4C0-3674-4AC5-AC6D-A0D52B670E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20482" y="57731"/>
            <a:ext cx="666934" cy="69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6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710EB160-AB79-42D2-AFDB-C9C90D07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8218"/>
              </p:ext>
            </p:extLst>
          </p:nvPr>
        </p:nvGraphicFramePr>
        <p:xfrm>
          <a:off x="436098" y="948358"/>
          <a:ext cx="11319803" cy="561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011">
                  <a:extLst>
                    <a:ext uri="{9D8B030D-6E8A-4147-A177-3AD203B41FA5}">
                      <a16:colId xmlns:a16="http://schemas.microsoft.com/office/drawing/2014/main" val="4126073367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924232902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822586969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441564040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4021570720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586685894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2150838251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3021719077"/>
                    </a:ext>
                  </a:extLst>
                </a:gridCol>
                <a:gridCol w="1065224">
                  <a:extLst>
                    <a:ext uri="{9D8B030D-6E8A-4147-A177-3AD203B41FA5}">
                      <a16:colId xmlns:a16="http://schemas.microsoft.com/office/drawing/2014/main" val="894021823"/>
                    </a:ext>
                  </a:extLst>
                </a:gridCol>
              </a:tblGrid>
              <a:tr h="316783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NZ" dirty="0"/>
                        <a:t>Monday to 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49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WELLINGTON CITY 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91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Takapu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3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Redwood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9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Tawa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85632"/>
                  </a:ext>
                </a:extLst>
              </a:tr>
              <a:tr h="429847">
                <a:tc>
                  <a:txBody>
                    <a:bodyPr/>
                    <a:lstStyle/>
                    <a:p>
                      <a:r>
                        <a:rPr lang="en-NZ" sz="1800" dirty="0"/>
                        <a:t>Linden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82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Kenepuru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53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/>
                        <a:t>Porirua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Paremata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6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Mana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85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Plimmerton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1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Pukerua Bay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2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Paekakariki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03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Paraparaumu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16.55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6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Waikanae 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17.56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18.56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/>
                        <a:t>19.45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38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B0854C-F473-467B-8F3C-2A77D9A5127D}"/>
              </a:ext>
            </a:extLst>
          </p:cNvPr>
          <p:cNvSpPr txBox="1"/>
          <p:nvPr/>
        </p:nvSpPr>
        <p:spPr>
          <a:xfrm>
            <a:off x="267287" y="57731"/>
            <a:ext cx="398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Kapiti 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2196F0-9B50-4989-AFCA-F0A4C2A01572}"/>
              </a:ext>
            </a:extLst>
          </p:cNvPr>
          <p:cNvSpPr txBox="1"/>
          <p:nvPr/>
        </p:nvSpPr>
        <p:spPr>
          <a:xfrm>
            <a:off x="267286" y="548248"/>
            <a:ext cx="398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2060"/>
                </a:solidFill>
              </a:rPr>
              <a:t>City to Waikanae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2FB4C0-3674-4AC5-AC6D-A0D52B670E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20482" y="57731"/>
            <a:ext cx="666934" cy="69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2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408</Words>
  <Application>Microsoft Office PowerPoint</Application>
  <PresentationFormat>Widescreen</PresentationFormat>
  <Paragraphs>265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26</cp:revision>
  <dcterms:created xsi:type="dcterms:W3CDTF">2019-11-24T23:06:32Z</dcterms:created>
  <dcterms:modified xsi:type="dcterms:W3CDTF">2019-12-02T01:10:35Z</dcterms:modified>
</cp:coreProperties>
</file>