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entation.xml" ContentType="application/vnd.openxmlformats-officedocument.presentationml.presentation.main+xml"/>
  <Override PartName="/ppt/slideLayouts/slideLayout7.xml" ContentType="application/vnd.openxmlformats-officedocument.presentationml.slideLayout+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6.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5" r:id="rId2"/>
    <p:sldId id="266" r:id="rId3"/>
    <p:sldId id="267" r:id="rId4"/>
    <p:sldId id="268" r:id="rId5"/>
    <p:sldId id="269" r:id="rId6"/>
    <p:sldId id="270" r:id="rId7"/>
    <p:sldId id="256" r:id="rId8"/>
    <p:sldId id="258" r:id="rId9"/>
    <p:sldId id="257" r:id="rId10"/>
    <p:sldId id="259" r:id="rId11"/>
    <p:sldId id="261" r:id="rId12"/>
    <p:sldId id="262" r:id="rId13"/>
    <p:sldId id="263" r:id="rId14"/>
    <p:sldId id="260"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4" autoAdjust="0"/>
    <p:restoredTop sz="94660"/>
  </p:normalViewPr>
  <p:slideViewPr>
    <p:cSldViewPr snapToGrid="0">
      <p:cViewPr varScale="1">
        <p:scale>
          <a:sx n="128" d="100"/>
          <a:sy n="128" d="100"/>
        </p:scale>
        <p:origin x="520"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customXml" Target="../customXml/item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ustomXml" Target="../customXml/item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57DA76-06AD-4C97-8C82-B64BB362BA1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NZ"/>
          </a:p>
        </p:txBody>
      </p:sp>
      <p:sp>
        <p:nvSpPr>
          <p:cNvPr id="3" name="Subtitle 2">
            <a:extLst>
              <a:ext uri="{FF2B5EF4-FFF2-40B4-BE49-F238E27FC236}">
                <a16:creationId xmlns:a16="http://schemas.microsoft.com/office/drawing/2014/main" id="{1C9C179A-B7CE-42E8-85AC-63A928DC6E9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NZ"/>
          </a:p>
        </p:txBody>
      </p:sp>
      <p:sp>
        <p:nvSpPr>
          <p:cNvPr id="4" name="Date Placeholder 3">
            <a:extLst>
              <a:ext uri="{FF2B5EF4-FFF2-40B4-BE49-F238E27FC236}">
                <a16:creationId xmlns:a16="http://schemas.microsoft.com/office/drawing/2014/main" id="{83FFF4BA-D3BE-496C-B4E0-2D40DC6A29B5}"/>
              </a:ext>
            </a:extLst>
          </p:cNvPr>
          <p:cNvSpPr>
            <a:spLocks noGrp="1"/>
          </p:cNvSpPr>
          <p:nvPr>
            <p:ph type="dt" sz="half" idx="10"/>
          </p:nvPr>
        </p:nvSpPr>
        <p:spPr/>
        <p:txBody>
          <a:bodyPr/>
          <a:lstStyle/>
          <a:p>
            <a:fld id="{121A733C-AD86-40D1-83FB-F8169E8EF25B}" type="datetimeFigureOut">
              <a:rPr lang="en-NZ" smtClean="0"/>
              <a:t>28/11/19</a:t>
            </a:fld>
            <a:endParaRPr lang="en-NZ"/>
          </a:p>
        </p:txBody>
      </p:sp>
      <p:sp>
        <p:nvSpPr>
          <p:cNvPr id="5" name="Footer Placeholder 4">
            <a:extLst>
              <a:ext uri="{FF2B5EF4-FFF2-40B4-BE49-F238E27FC236}">
                <a16:creationId xmlns:a16="http://schemas.microsoft.com/office/drawing/2014/main" id="{57B12FEB-15D4-4F4B-9E90-EBE3D82B36A3}"/>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74983FA2-273D-4710-B375-8695725D41BC}"/>
              </a:ext>
            </a:extLst>
          </p:cNvPr>
          <p:cNvSpPr>
            <a:spLocks noGrp="1"/>
          </p:cNvSpPr>
          <p:nvPr>
            <p:ph type="sldNum" sz="quarter" idx="12"/>
          </p:nvPr>
        </p:nvSpPr>
        <p:spPr/>
        <p:txBody>
          <a:bodyPr/>
          <a:lstStyle/>
          <a:p>
            <a:fld id="{3036F17A-E8A5-4DCB-8D82-C0668990FD22}" type="slidenum">
              <a:rPr lang="en-NZ" smtClean="0"/>
              <a:t>‹#›</a:t>
            </a:fld>
            <a:endParaRPr lang="en-NZ"/>
          </a:p>
        </p:txBody>
      </p:sp>
    </p:spTree>
    <p:extLst>
      <p:ext uri="{BB962C8B-B14F-4D97-AF65-F5344CB8AC3E}">
        <p14:creationId xmlns:p14="http://schemas.microsoft.com/office/powerpoint/2010/main" val="25635100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A50C52-3E30-49FB-9257-4F9446240163}"/>
              </a:ext>
            </a:extLst>
          </p:cNvPr>
          <p:cNvSpPr>
            <a:spLocks noGrp="1"/>
          </p:cNvSpPr>
          <p:nvPr>
            <p:ph type="title"/>
          </p:nvPr>
        </p:nvSpPr>
        <p:spPr/>
        <p:txBody>
          <a:bodyPr/>
          <a:lstStyle/>
          <a:p>
            <a:r>
              <a:rPr lang="en-US"/>
              <a:t>Click to edit Master title style</a:t>
            </a:r>
            <a:endParaRPr lang="en-NZ"/>
          </a:p>
        </p:txBody>
      </p:sp>
      <p:sp>
        <p:nvSpPr>
          <p:cNvPr id="3" name="Vertical Text Placeholder 2">
            <a:extLst>
              <a:ext uri="{FF2B5EF4-FFF2-40B4-BE49-F238E27FC236}">
                <a16:creationId xmlns:a16="http://schemas.microsoft.com/office/drawing/2014/main" id="{A61CD739-98FD-4A29-9AA0-8F66D2B0706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9E3EF693-9BDC-4831-9DEB-78CB4E209320}"/>
              </a:ext>
            </a:extLst>
          </p:cNvPr>
          <p:cNvSpPr>
            <a:spLocks noGrp="1"/>
          </p:cNvSpPr>
          <p:nvPr>
            <p:ph type="dt" sz="half" idx="10"/>
          </p:nvPr>
        </p:nvSpPr>
        <p:spPr/>
        <p:txBody>
          <a:bodyPr/>
          <a:lstStyle/>
          <a:p>
            <a:fld id="{121A733C-AD86-40D1-83FB-F8169E8EF25B}" type="datetimeFigureOut">
              <a:rPr lang="en-NZ" smtClean="0"/>
              <a:t>28/11/19</a:t>
            </a:fld>
            <a:endParaRPr lang="en-NZ"/>
          </a:p>
        </p:txBody>
      </p:sp>
      <p:sp>
        <p:nvSpPr>
          <p:cNvPr id="5" name="Footer Placeholder 4">
            <a:extLst>
              <a:ext uri="{FF2B5EF4-FFF2-40B4-BE49-F238E27FC236}">
                <a16:creationId xmlns:a16="http://schemas.microsoft.com/office/drawing/2014/main" id="{840D931F-8C94-4802-9D41-634934631F33}"/>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2B909AF9-3DD2-48B0-9F6C-58C600DCDAEB}"/>
              </a:ext>
            </a:extLst>
          </p:cNvPr>
          <p:cNvSpPr>
            <a:spLocks noGrp="1"/>
          </p:cNvSpPr>
          <p:nvPr>
            <p:ph type="sldNum" sz="quarter" idx="12"/>
          </p:nvPr>
        </p:nvSpPr>
        <p:spPr/>
        <p:txBody>
          <a:bodyPr/>
          <a:lstStyle/>
          <a:p>
            <a:fld id="{3036F17A-E8A5-4DCB-8D82-C0668990FD22}" type="slidenum">
              <a:rPr lang="en-NZ" smtClean="0"/>
              <a:t>‹#›</a:t>
            </a:fld>
            <a:endParaRPr lang="en-NZ"/>
          </a:p>
        </p:txBody>
      </p:sp>
    </p:spTree>
    <p:extLst>
      <p:ext uri="{BB962C8B-B14F-4D97-AF65-F5344CB8AC3E}">
        <p14:creationId xmlns:p14="http://schemas.microsoft.com/office/powerpoint/2010/main" val="28415575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E5388EB-91F4-4C1A-81F7-1B92234CABA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NZ"/>
          </a:p>
        </p:txBody>
      </p:sp>
      <p:sp>
        <p:nvSpPr>
          <p:cNvPr id="3" name="Vertical Text Placeholder 2">
            <a:extLst>
              <a:ext uri="{FF2B5EF4-FFF2-40B4-BE49-F238E27FC236}">
                <a16:creationId xmlns:a16="http://schemas.microsoft.com/office/drawing/2014/main" id="{1460CDBB-C93C-464D-AA09-F71095ADE3C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6938FD33-327A-4E9F-9345-B7BDD3014361}"/>
              </a:ext>
            </a:extLst>
          </p:cNvPr>
          <p:cNvSpPr>
            <a:spLocks noGrp="1"/>
          </p:cNvSpPr>
          <p:nvPr>
            <p:ph type="dt" sz="half" idx="10"/>
          </p:nvPr>
        </p:nvSpPr>
        <p:spPr/>
        <p:txBody>
          <a:bodyPr/>
          <a:lstStyle/>
          <a:p>
            <a:fld id="{121A733C-AD86-40D1-83FB-F8169E8EF25B}" type="datetimeFigureOut">
              <a:rPr lang="en-NZ" smtClean="0"/>
              <a:t>28/11/19</a:t>
            </a:fld>
            <a:endParaRPr lang="en-NZ"/>
          </a:p>
        </p:txBody>
      </p:sp>
      <p:sp>
        <p:nvSpPr>
          <p:cNvPr id="5" name="Footer Placeholder 4">
            <a:extLst>
              <a:ext uri="{FF2B5EF4-FFF2-40B4-BE49-F238E27FC236}">
                <a16:creationId xmlns:a16="http://schemas.microsoft.com/office/drawing/2014/main" id="{86A71FE3-70BA-4AC4-B10D-83AF27656CBB}"/>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086E94E2-1127-4168-B52A-778373C06286}"/>
              </a:ext>
            </a:extLst>
          </p:cNvPr>
          <p:cNvSpPr>
            <a:spLocks noGrp="1"/>
          </p:cNvSpPr>
          <p:nvPr>
            <p:ph type="sldNum" sz="quarter" idx="12"/>
          </p:nvPr>
        </p:nvSpPr>
        <p:spPr/>
        <p:txBody>
          <a:bodyPr/>
          <a:lstStyle/>
          <a:p>
            <a:fld id="{3036F17A-E8A5-4DCB-8D82-C0668990FD22}" type="slidenum">
              <a:rPr lang="en-NZ" smtClean="0"/>
              <a:t>‹#›</a:t>
            </a:fld>
            <a:endParaRPr lang="en-NZ"/>
          </a:p>
        </p:txBody>
      </p:sp>
    </p:spTree>
    <p:extLst>
      <p:ext uri="{BB962C8B-B14F-4D97-AF65-F5344CB8AC3E}">
        <p14:creationId xmlns:p14="http://schemas.microsoft.com/office/powerpoint/2010/main" val="11701387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2F7637-F20E-4251-AE32-FDDD0FDDA724}"/>
              </a:ext>
            </a:extLst>
          </p:cNvPr>
          <p:cNvSpPr>
            <a:spLocks noGrp="1"/>
          </p:cNvSpPr>
          <p:nvPr>
            <p:ph type="title"/>
          </p:nvPr>
        </p:nvSpPr>
        <p:spPr/>
        <p:txBody>
          <a:bodyPr/>
          <a:lstStyle/>
          <a:p>
            <a:r>
              <a:rPr lang="en-US"/>
              <a:t>Click to edit Master title style</a:t>
            </a:r>
            <a:endParaRPr lang="en-NZ"/>
          </a:p>
        </p:txBody>
      </p:sp>
      <p:sp>
        <p:nvSpPr>
          <p:cNvPr id="3" name="Content Placeholder 2">
            <a:extLst>
              <a:ext uri="{FF2B5EF4-FFF2-40B4-BE49-F238E27FC236}">
                <a16:creationId xmlns:a16="http://schemas.microsoft.com/office/drawing/2014/main" id="{686F2849-B43E-442B-9FC5-42A4AD18183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76FEA651-F8EC-4A00-8F53-F589AEDF5008}"/>
              </a:ext>
            </a:extLst>
          </p:cNvPr>
          <p:cNvSpPr>
            <a:spLocks noGrp="1"/>
          </p:cNvSpPr>
          <p:nvPr>
            <p:ph type="dt" sz="half" idx="10"/>
          </p:nvPr>
        </p:nvSpPr>
        <p:spPr/>
        <p:txBody>
          <a:bodyPr/>
          <a:lstStyle/>
          <a:p>
            <a:fld id="{121A733C-AD86-40D1-83FB-F8169E8EF25B}" type="datetimeFigureOut">
              <a:rPr lang="en-NZ" smtClean="0"/>
              <a:t>28/11/19</a:t>
            </a:fld>
            <a:endParaRPr lang="en-NZ"/>
          </a:p>
        </p:txBody>
      </p:sp>
      <p:sp>
        <p:nvSpPr>
          <p:cNvPr id="5" name="Footer Placeholder 4">
            <a:extLst>
              <a:ext uri="{FF2B5EF4-FFF2-40B4-BE49-F238E27FC236}">
                <a16:creationId xmlns:a16="http://schemas.microsoft.com/office/drawing/2014/main" id="{8B4E4AA5-B55C-4201-A7DF-F3E083BD2F5C}"/>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A35D4548-08AE-4E53-94F2-CEC56FAD6433}"/>
              </a:ext>
            </a:extLst>
          </p:cNvPr>
          <p:cNvSpPr>
            <a:spLocks noGrp="1"/>
          </p:cNvSpPr>
          <p:nvPr>
            <p:ph type="sldNum" sz="quarter" idx="12"/>
          </p:nvPr>
        </p:nvSpPr>
        <p:spPr/>
        <p:txBody>
          <a:bodyPr/>
          <a:lstStyle/>
          <a:p>
            <a:fld id="{3036F17A-E8A5-4DCB-8D82-C0668990FD22}" type="slidenum">
              <a:rPr lang="en-NZ" smtClean="0"/>
              <a:t>‹#›</a:t>
            </a:fld>
            <a:endParaRPr lang="en-NZ"/>
          </a:p>
        </p:txBody>
      </p:sp>
    </p:spTree>
    <p:extLst>
      <p:ext uri="{BB962C8B-B14F-4D97-AF65-F5344CB8AC3E}">
        <p14:creationId xmlns:p14="http://schemas.microsoft.com/office/powerpoint/2010/main" val="18029747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EB2E95-5524-4897-8AAD-283FDF1EE83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NZ"/>
          </a:p>
        </p:txBody>
      </p:sp>
      <p:sp>
        <p:nvSpPr>
          <p:cNvPr id="3" name="Text Placeholder 2">
            <a:extLst>
              <a:ext uri="{FF2B5EF4-FFF2-40B4-BE49-F238E27FC236}">
                <a16:creationId xmlns:a16="http://schemas.microsoft.com/office/drawing/2014/main" id="{46676451-F408-470B-8614-D2CA43C3E9E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13F43FF-7E55-4CE8-841A-9AB7534C19FE}"/>
              </a:ext>
            </a:extLst>
          </p:cNvPr>
          <p:cNvSpPr>
            <a:spLocks noGrp="1"/>
          </p:cNvSpPr>
          <p:nvPr>
            <p:ph type="dt" sz="half" idx="10"/>
          </p:nvPr>
        </p:nvSpPr>
        <p:spPr/>
        <p:txBody>
          <a:bodyPr/>
          <a:lstStyle/>
          <a:p>
            <a:fld id="{121A733C-AD86-40D1-83FB-F8169E8EF25B}" type="datetimeFigureOut">
              <a:rPr lang="en-NZ" smtClean="0"/>
              <a:t>28/11/19</a:t>
            </a:fld>
            <a:endParaRPr lang="en-NZ"/>
          </a:p>
        </p:txBody>
      </p:sp>
      <p:sp>
        <p:nvSpPr>
          <p:cNvPr id="5" name="Footer Placeholder 4">
            <a:extLst>
              <a:ext uri="{FF2B5EF4-FFF2-40B4-BE49-F238E27FC236}">
                <a16:creationId xmlns:a16="http://schemas.microsoft.com/office/drawing/2014/main" id="{0AEFFD06-33CB-4623-8B62-54F4917B843E}"/>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4EDF53EF-D79B-4E0D-9C71-B9AEA8C8275A}"/>
              </a:ext>
            </a:extLst>
          </p:cNvPr>
          <p:cNvSpPr>
            <a:spLocks noGrp="1"/>
          </p:cNvSpPr>
          <p:nvPr>
            <p:ph type="sldNum" sz="quarter" idx="12"/>
          </p:nvPr>
        </p:nvSpPr>
        <p:spPr/>
        <p:txBody>
          <a:bodyPr/>
          <a:lstStyle/>
          <a:p>
            <a:fld id="{3036F17A-E8A5-4DCB-8D82-C0668990FD22}" type="slidenum">
              <a:rPr lang="en-NZ" smtClean="0"/>
              <a:t>‹#›</a:t>
            </a:fld>
            <a:endParaRPr lang="en-NZ"/>
          </a:p>
        </p:txBody>
      </p:sp>
    </p:spTree>
    <p:extLst>
      <p:ext uri="{BB962C8B-B14F-4D97-AF65-F5344CB8AC3E}">
        <p14:creationId xmlns:p14="http://schemas.microsoft.com/office/powerpoint/2010/main" val="3406474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CBF55B-14DA-48E4-BF5E-4C95A54A1797}"/>
              </a:ext>
            </a:extLst>
          </p:cNvPr>
          <p:cNvSpPr>
            <a:spLocks noGrp="1"/>
          </p:cNvSpPr>
          <p:nvPr>
            <p:ph type="title"/>
          </p:nvPr>
        </p:nvSpPr>
        <p:spPr/>
        <p:txBody>
          <a:bodyPr/>
          <a:lstStyle/>
          <a:p>
            <a:r>
              <a:rPr lang="en-US"/>
              <a:t>Click to edit Master title style</a:t>
            </a:r>
            <a:endParaRPr lang="en-NZ"/>
          </a:p>
        </p:txBody>
      </p:sp>
      <p:sp>
        <p:nvSpPr>
          <p:cNvPr id="3" name="Content Placeholder 2">
            <a:extLst>
              <a:ext uri="{FF2B5EF4-FFF2-40B4-BE49-F238E27FC236}">
                <a16:creationId xmlns:a16="http://schemas.microsoft.com/office/drawing/2014/main" id="{FC688369-9180-419D-84E3-6A29D9DE51D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Content Placeholder 3">
            <a:extLst>
              <a:ext uri="{FF2B5EF4-FFF2-40B4-BE49-F238E27FC236}">
                <a16:creationId xmlns:a16="http://schemas.microsoft.com/office/drawing/2014/main" id="{93A283FC-5147-47A1-812F-4A119C2F45A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Date Placeholder 4">
            <a:extLst>
              <a:ext uri="{FF2B5EF4-FFF2-40B4-BE49-F238E27FC236}">
                <a16:creationId xmlns:a16="http://schemas.microsoft.com/office/drawing/2014/main" id="{2BCF650E-FF5C-42E4-81FC-24EEA07B63CA}"/>
              </a:ext>
            </a:extLst>
          </p:cNvPr>
          <p:cNvSpPr>
            <a:spLocks noGrp="1"/>
          </p:cNvSpPr>
          <p:nvPr>
            <p:ph type="dt" sz="half" idx="10"/>
          </p:nvPr>
        </p:nvSpPr>
        <p:spPr/>
        <p:txBody>
          <a:bodyPr/>
          <a:lstStyle/>
          <a:p>
            <a:fld id="{121A733C-AD86-40D1-83FB-F8169E8EF25B}" type="datetimeFigureOut">
              <a:rPr lang="en-NZ" smtClean="0"/>
              <a:t>28/11/19</a:t>
            </a:fld>
            <a:endParaRPr lang="en-NZ"/>
          </a:p>
        </p:txBody>
      </p:sp>
      <p:sp>
        <p:nvSpPr>
          <p:cNvPr id="6" name="Footer Placeholder 5">
            <a:extLst>
              <a:ext uri="{FF2B5EF4-FFF2-40B4-BE49-F238E27FC236}">
                <a16:creationId xmlns:a16="http://schemas.microsoft.com/office/drawing/2014/main" id="{D48DFA0A-B5C4-4103-ABD8-E5DDB8659B50}"/>
              </a:ext>
            </a:extLst>
          </p:cNvPr>
          <p:cNvSpPr>
            <a:spLocks noGrp="1"/>
          </p:cNvSpPr>
          <p:nvPr>
            <p:ph type="ftr" sz="quarter" idx="11"/>
          </p:nvPr>
        </p:nvSpPr>
        <p:spPr/>
        <p:txBody>
          <a:bodyPr/>
          <a:lstStyle/>
          <a:p>
            <a:endParaRPr lang="en-NZ"/>
          </a:p>
        </p:txBody>
      </p:sp>
      <p:sp>
        <p:nvSpPr>
          <p:cNvPr id="7" name="Slide Number Placeholder 6">
            <a:extLst>
              <a:ext uri="{FF2B5EF4-FFF2-40B4-BE49-F238E27FC236}">
                <a16:creationId xmlns:a16="http://schemas.microsoft.com/office/drawing/2014/main" id="{FAF70E2A-65F1-4B0C-94E0-E7E9E8EC3667}"/>
              </a:ext>
            </a:extLst>
          </p:cNvPr>
          <p:cNvSpPr>
            <a:spLocks noGrp="1"/>
          </p:cNvSpPr>
          <p:nvPr>
            <p:ph type="sldNum" sz="quarter" idx="12"/>
          </p:nvPr>
        </p:nvSpPr>
        <p:spPr/>
        <p:txBody>
          <a:bodyPr/>
          <a:lstStyle/>
          <a:p>
            <a:fld id="{3036F17A-E8A5-4DCB-8D82-C0668990FD22}" type="slidenum">
              <a:rPr lang="en-NZ" smtClean="0"/>
              <a:t>‹#›</a:t>
            </a:fld>
            <a:endParaRPr lang="en-NZ"/>
          </a:p>
        </p:txBody>
      </p:sp>
    </p:spTree>
    <p:extLst>
      <p:ext uri="{BB962C8B-B14F-4D97-AF65-F5344CB8AC3E}">
        <p14:creationId xmlns:p14="http://schemas.microsoft.com/office/powerpoint/2010/main" val="29199789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DBA955-462E-401F-ADF4-09A466944FFD}"/>
              </a:ext>
            </a:extLst>
          </p:cNvPr>
          <p:cNvSpPr>
            <a:spLocks noGrp="1"/>
          </p:cNvSpPr>
          <p:nvPr>
            <p:ph type="title"/>
          </p:nvPr>
        </p:nvSpPr>
        <p:spPr>
          <a:xfrm>
            <a:off x="839788" y="365125"/>
            <a:ext cx="10515600" cy="1325563"/>
          </a:xfrm>
        </p:spPr>
        <p:txBody>
          <a:bodyPr/>
          <a:lstStyle/>
          <a:p>
            <a:r>
              <a:rPr lang="en-US"/>
              <a:t>Click to edit Master title style</a:t>
            </a:r>
            <a:endParaRPr lang="en-NZ"/>
          </a:p>
        </p:txBody>
      </p:sp>
      <p:sp>
        <p:nvSpPr>
          <p:cNvPr id="3" name="Text Placeholder 2">
            <a:extLst>
              <a:ext uri="{FF2B5EF4-FFF2-40B4-BE49-F238E27FC236}">
                <a16:creationId xmlns:a16="http://schemas.microsoft.com/office/drawing/2014/main" id="{91030B7C-F429-443F-A2BC-CE6E87D86EF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63E23FA-BFF4-4023-B71B-CA431334568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Text Placeholder 4">
            <a:extLst>
              <a:ext uri="{FF2B5EF4-FFF2-40B4-BE49-F238E27FC236}">
                <a16:creationId xmlns:a16="http://schemas.microsoft.com/office/drawing/2014/main" id="{8527FEB3-B09F-44C3-BEF2-2057F46FB78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1F3B869-27A4-4EC7-9E10-D229EA8FC62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7" name="Date Placeholder 6">
            <a:extLst>
              <a:ext uri="{FF2B5EF4-FFF2-40B4-BE49-F238E27FC236}">
                <a16:creationId xmlns:a16="http://schemas.microsoft.com/office/drawing/2014/main" id="{94CCC41F-C5EE-44A4-9589-A5A6C06A4958}"/>
              </a:ext>
            </a:extLst>
          </p:cNvPr>
          <p:cNvSpPr>
            <a:spLocks noGrp="1"/>
          </p:cNvSpPr>
          <p:nvPr>
            <p:ph type="dt" sz="half" idx="10"/>
          </p:nvPr>
        </p:nvSpPr>
        <p:spPr/>
        <p:txBody>
          <a:bodyPr/>
          <a:lstStyle/>
          <a:p>
            <a:fld id="{121A733C-AD86-40D1-83FB-F8169E8EF25B}" type="datetimeFigureOut">
              <a:rPr lang="en-NZ" smtClean="0"/>
              <a:t>28/11/19</a:t>
            </a:fld>
            <a:endParaRPr lang="en-NZ"/>
          </a:p>
        </p:txBody>
      </p:sp>
      <p:sp>
        <p:nvSpPr>
          <p:cNvPr id="8" name="Footer Placeholder 7">
            <a:extLst>
              <a:ext uri="{FF2B5EF4-FFF2-40B4-BE49-F238E27FC236}">
                <a16:creationId xmlns:a16="http://schemas.microsoft.com/office/drawing/2014/main" id="{5F2F6E33-25EF-4DB9-894D-03A0BAC05ED9}"/>
              </a:ext>
            </a:extLst>
          </p:cNvPr>
          <p:cNvSpPr>
            <a:spLocks noGrp="1"/>
          </p:cNvSpPr>
          <p:nvPr>
            <p:ph type="ftr" sz="quarter" idx="11"/>
          </p:nvPr>
        </p:nvSpPr>
        <p:spPr/>
        <p:txBody>
          <a:bodyPr/>
          <a:lstStyle/>
          <a:p>
            <a:endParaRPr lang="en-NZ"/>
          </a:p>
        </p:txBody>
      </p:sp>
      <p:sp>
        <p:nvSpPr>
          <p:cNvPr id="9" name="Slide Number Placeholder 8">
            <a:extLst>
              <a:ext uri="{FF2B5EF4-FFF2-40B4-BE49-F238E27FC236}">
                <a16:creationId xmlns:a16="http://schemas.microsoft.com/office/drawing/2014/main" id="{9D82665F-767D-45C6-8929-A8EC14B460A5}"/>
              </a:ext>
            </a:extLst>
          </p:cNvPr>
          <p:cNvSpPr>
            <a:spLocks noGrp="1"/>
          </p:cNvSpPr>
          <p:nvPr>
            <p:ph type="sldNum" sz="quarter" idx="12"/>
          </p:nvPr>
        </p:nvSpPr>
        <p:spPr/>
        <p:txBody>
          <a:bodyPr/>
          <a:lstStyle/>
          <a:p>
            <a:fld id="{3036F17A-E8A5-4DCB-8D82-C0668990FD22}" type="slidenum">
              <a:rPr lang="en-NZ" smtClean="0"/>
              <a:t>‹#›</a:t>
            </a:fld>
            <a:endParaRPr lang="en-NZ"/>
          </a:p>
        </p:txBody>
      </p:sp>
    </p:spTree>
    <p:extLst>
      <p:ext uri="{BB962C8B-B14F-4D97-AF65-F5344CB8AC3E}">
        <p14:creationId xmlns:p14="http://schemas.microsoft.com/office/powerpoint/2010/main" val="2984029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2DCE79-E321-430D-9865-8C4909C796A5}"/>
              </a:ext>
            </a:extLst>
          </p:cNvPr>
          <p:cNvSpPr>
            <a:spLocks noGrp="1"/>
          </p:cNvSpPr>
          <p:nvPr>
            <p:ph type="title"/>
          </p:nvPr>
        </p:nvSpPr>
        <p:spPr/>
        <p:txBody>
          <a:bodyPr/>
          <a:lstStyle/>
          <a:p>
            <a:r>
              <a:rPr lang="en-US"/>
              <a:t>Click to edit Master title style</a:t>
            </a:r>
            <a:endParaRPr lang="en-NZ"/>
          </a:p>
        </p:txBody>
      </p:sp>
      <p:sp>
        <p:nvSpPr>
          <p:cNvPr id="3" name="Date Placeholder 2">
            <a:extLst>
              <a:ext uri="{FF2B5EF4-FFF2-40B4-BE49-F238E27FC236}">
                <a16:creationId xmlns:a16="http://schemas.microsoft.com/office/drawing/2014/main" id="{ED2B894D-248D-4F1F-BDAF-BE101E30CEAA}"/>
              </a:ext>
            </a:extLst>
          </p:cNvPr>
          <p:cNvSpPr>
            <a:spLocks noGrp="1"/>
          </p:cNvSpPr>
          <p:nvPr>
            <p:ph type="dt" sz="half" idx="10"/>
          </p:nvPr>
        </p:nvSpPr>
        <p:spPr/>
        <p:txBody>
          <a:bodyPr/>
          <a:lstStyle/>
          <a:p>
            <a:fld id="{121A733C-AD86-40D1-83FB-F8169E8EF25B}" type="datetimeFigureOut">
              <a:rPr lang="en-NZ" smtClean="0"/>
              <a:t>28/11/19</a:t>
            </a:fld>
            <a:endParaRPr lang="en-NZ"/>
          </a:p>
        </p:txBody>
      </p:sp>
      <p:sp>
        <p:nvSpPr>
          <p:cNvPr id="4" name="Footer Placeholder 3">
            <a:extLst>
              <a:ext uri="{FF2B5EF4-FFF2-40B4-BE49-F238E27FC236}">
                <a16:creationId xmlns:a16="http://schemas.microsoft.com/office/drawing/2014/main" id="{EDD33C9A-2221-4743-B672-719CC088157F}"/>
              </a:ext>
            </a:extLst>
          </p:cNvPr>
          <p:cNvSpPr>
            <a:spLocks noGrp="1"/>
          </p:cNvSpPr>
          <p:nvPr>
            <p:ph type="ftr" sz="quarter" idx="11"/>
          </p:nvPr>
        </p:nvSpPr>
        <p:spPr/>
        <p:txBody>
          <a:bodyPr/>
          <a:lstStyle/>
          <a:p>
            <a:endParaRPr lang="en-NZ"/>
          </a:p>
        </p:txBody>
      </p:sp>
      <p:sp>
        <p:nvSpPr>
          <p:cNvPr id="5" name="Slide Number Placeholder 4">
            <a:extLst>
              <a:ext uri="{FF2B5EF4-FFF2-40B4-BE49-F238E27FC236}">
                <a16:creationId xmlns:a16="http://schemas.microsoft.com/office/drawing/2014/main" id="{79817A64-1FB9-4BAD-AE26-C35753B7187B}"/>
              </a:ext>
            </a:extLst>
          </p:cNvPr>
          <p:cNvSpPr>
            <a:spLocks noGrp="1"/>
          </p:cNvSpPr>
          <p:nvPr>
            <p:ph type="sldNum" sz="quarter" idx="12"/>
          </p:nvPr>
        </p:nvSpPr>
        <p:spPr/>
        <p:txBody>
          <a:bodyPr/>
          <a:lstStyle/>
          <a:p>
            <a:fld id="{3036F17A-E8A5-4DCB-8D82-C0668990FD22}" type="slidenum">
              <a:rPr lang="en-NZ" smtClean="0"/>
              <a:t>‹#›</a:t>
            </a:fld>
            <a:endParaRPr lang="en-NZ"/>
          </a:p>
        </p:txBody>
      </p:sp>
    </p:spTree>
    <p:extLst>
      <p:ext uri="{BB962C8B-B14F-4D97-AF65-F5344CB8AC3E}">
        <p14:creationId xmlns:p14="http://schemas.microsoft.com/office/powerpoint/2010/main" val="10799789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0D62099-701F-4FE3-AA0C-E08B12BA5C8A}"/>
              </a:ext>
            </a:extLst>
          </p:cNvPr>
          <p:cNvSpPr>
            <a:spLocks noGrp="1"/>
          </p:cNvSpPr>
          <p:nvPr>
            <p:ph type="dt" sz="half" idx="10"/>
          </p:nvPr>
        </p:nvSpPr>
        <p:spPr/>
        <p:txBody>
          <a:bodyPr/>
          <a:lstStyle/>
          <a:p>
            <a:fld id="{121A733C-AD86-40D1-83FB-F8169E8EF25B}" type="datetimeFigureOut">
              <a:rPr lang="en-NZ" smtClean="0"/>
              <a:t>28/11/19</a:t>
            </a:fld>
            <a:endParaRPr lang="en-NZ"/>
          </a:p>
        </p:txBody>
      </p:sp>
      <p:sp>
        <p:nvSpPr>
          <p:cNvPr id="3" name="Footer Placeholder 2">
            <a:extLst>
              <a:ext uri="{FF2B5EF4-FFF2-40B4-BE49-F238E27FC236}">
                <a16:creationId xmlns:a16="http://schemas.microsoft.com/office/drawing/2014/main" id="{F2B17143-5FC1-4EF5-902A-EA4D246A55FF}"/>
              </a:ext>
            </a:extLst>
          </p:cNvPr>
          <p:cNvSpPr>
            <a:spLocks noGrp="1"/>
          </p:cNvSpPr>
          <p:nvPr>
            <p:ph type="ftr" sz="quarter" idx="11"/>
          </p:nvPr>
        </p:nvSpPr>
        <p:spPr/>
        <p:txBody>
          <a:bodyPr/>
          <a:lstStyle/>
          <a:p>
            <a:endParaRPr lang="en-NZ"/>
          </a:p>
        </p:txBody>
      </p:sp>
      <p:sp>
        <p:nvSpPr>
          <p:cNvPr id="4" name="Slide Number Placeholder 3">
            <a:extLst>
              <a:ext uri="{FF2B5EF4-FFF2-40B4-BE49-F238E27FC236}">
                <a16:creationId xmlns:a16="http://schemas.microsoft.com/office/drawing/2014/main" id="{6486E5D3-C516-4DC0-8E17-0DE66D0AC801}"/>
              </a:ext>
            </a:extLst>
          </p:cNvPr>
          <p:cNvSpPr>
            <a:spLocks noGrp="1"/>
          </p:cNvSpPr>
          <p:nvPr>
            <p:ph type="sldNum" sz="quarter" idx="12"/>
          </p:nvPr>
        </p:nvSpPr>
        <p:spPr/>
        <p:txBody>
          <a:bodyPr/>
          <a:lstStyle/>
          <a:p>
            <a:fld id="{3036F17A-E8A5-4DCB-8D82-C0668990FD22}" type="slidenum">
              <a:rPr lang="en-NZ" smtClean="0"/>
              <a:t>‹#›</a:t>
            </a:fld>
            <a:endParaRPr lang="en-NZ"/>
          </a:p>
        </p:txBody>
      </p:sp>
    </p:spTree>
    <p:extLst>
      <p:ext uri="{BB962C8B-B14F-4D97-AF65-F5344CB8AC3E}">
        <p14:creationId xmlns:p14="http://schemas.microsoft.com/office/powerpoint/2010/main" val="28073213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DE7E9A-8C22-4419-9F53-52AE59A5580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NZ"/>
          </a:p>
        </p:txBody>
      </p:sp>
      <p:sp>
        <p:nvSpPr>
          <p:cNvPr id="3" name="Content Placeholder 2">
            <a:extLst>
              <a:ext uri="{FF2B5EF4-FFF2-40B4-BE49-F238E27FC236}">
                <a16:creationId xmlns:a16="http://schemas.microsoft.com/office/drawing/2014/main" id="{3C980F93-D852-460F-982A-CC2B11DCEEB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Text Placeholder 3">
            <a:extLst>
              <a:ext uri="{FF2B5EF4-FFF2-40B4-BE49-F238E27FC236}">
                <a16:creationId xmlns:a16="http://schemas.microsoft.com/office/drawing/2014/main" id="{EA127545-680E-4A7D-89D3-BCD43FDBD37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A12F3A2-828A-4E01-8FBA-30E038D3DE14}"/>
              </a:ext>
            </a:extLst>
          </p:cNvPr>
          <p:cNvSpPr>
            <a:spLocks noGrp="1"/>
          </p:cNvSpPr>
          <p:nvPr>
            <p:ph type="dt" sz="half" idx="10"/>
          </p:nvPr>
        </p:nvSpPr>
        <p:spPr/>
        <p:txBody>
          <a:bodyPr/>
          <a:lstStyle/>
          <a:p>
            <a:fld id="{121A733C-AD86-40D1-83FB-F8169E8EF25B}" type="datetimeFigureOut">
              <a:rPr lang="en-NZ" smtClean="0"/>
              <a:t>28/11/19</a:t>
            </a:fld>
            <a:endParaRPr lang="en-NZ"/>
          </a:p>
        </p:txBody>
      </p:sp>
      <p:sp>
        <p:nvSpPr>
          <p:cNvPr id="6" name="Footer Placeholder 5">
            <a:extLst>
              <a:ext uri="{FF2B5EF4-FFF2-40B4-BE49-F238E27FC236}">
                <a16:creationId xmlns:a16="http://schemas.microsoft.com/office/drawing/2014/main" id="{2889CF97-DE3A-4FFF-ABAE-BBA615F46F96}"/>
              </a:ext>
            </a:extLst>
          </p:cNvPr>
          <p:cNvSpPr>
            <a:spLocks noGrp="1"/>
          </p:cNvSpPr>
          <p:nvPr>
            <p:ph type="ftr" sz="quarter" idx="11"/>
          </p:nvPr>
        </p:nvSpPr>
        <p:spPr/>
        <p:txBody>
          <a:bodyPr/>
          <a:lstStyle/>
          <a:p>
            <a:endParaRPr lang="en-NZ"/>
          </a:p>
        </p:txBody>
      </p:sp>
      <p:sp>
        <p:nvSpPr>
          <p:cNvPr id="7" name="Slide Number Placeholder 6">
            <a:extLst>
              <a:ext uri="{FF2B5EF4-FFF2-40B4-BE49-F238E27FC236}">
                <a16:creationId xmlns:a16="http://schemas.microsoft.com/office/drawing/2014/main" id="{0BAD27DB-4CD8-4FA4-AD58-E4FC4BAE895C}"/>
              </a:ext>
            </a:extLst>
          </p:cNvPr>
          <p:cNvSpPr>
            <a:spLocks noGrp="1"/>
          </p:cNvSpPr>
          <p:nvPr>
            <p:ph type="sldNum" sz="quarter" idx="12"/>
          </p:nvPr>
        </p:nvSpPr>
        <p:spPr/>
        <p:txBody>
          <a:bodyPr/>
          <a:lstStyle/>
          <a:p>
            <a:fld id="{3036F17A-E8A5-4DCB-8D82-C0668990FD22}" type="slidenum">
              <a:rPr lang="en-NZ" smtClean="0"/>
              <a:t>‹#›</a:t>
            </a:fld>
            <a:endParaRPr lang="en-NZ"/>
          </a:p>
        </p:txBody>
      </p:sp>
    </p:spTree>
    <p:extLst>
      <p:ext uri="{BB962C8B-B14F-4D97-AF65-F5344CB8AC3E}">
        <p14:creationId xmlns:p14="http://schemas.microsoft.com/office/powerpoint/2010/main" val="9913103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3C8FE4-8B61-4A9E-9598-0806C925847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NZ"/>
          </a:p>
        </p:txBody>
      </p:sp>
      <p:sp>
        <p:nvSpPr>
          <p:cNvPr id="3" name="Picture Placeholder 2">
            <a:extLst>
              <a:ext uri="{FF2B5EF4-FFF2-40B4-BE49-F238E27FC236}">
                <a16:creationId xmlns:a16="http://schemas.microsoft.com/office/drawing/2014/main" id="{7F075A03-9DC0-44A3-B622-1A88968DA15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NZ"/>
          </a:p>
        </p:txBody>
      </p:sp>
      <p:sp>
        <p:nvSpPr>
          <p:cNvPr id="4" name="Text Placeholder 3">
            <a:extLst>
              <a:ext uri="{FF2B5EF4-FFF2-40B4-BE49-F238E27FC236}">
                <a16:creationId xmlns:a16="http://schemas.microsoft.com/office/drawing/2014/main" id="{01A20600-B8C0-44A3-BBD0-F2571B9BAB1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894E47B-59B6-4D22-A362-3B6F7C8314BD}"/>
              </a:ext>
            </a:extLst>
          </p:cNvPr>
          <p:cNvSpPr>
            <a:spLocks noGrp="1"/>
          </p:cNvSpPr>
          <p:nvPr>
            <p:ph type="dt" sz="half" idx="10"/>
          </p:nvPr>
        </p:nvSpPr>
        <p:spPr/>
        <p:txBody>
          <a:bodyPr/>
          <a:lstStyle/>
          <a:p>
            <a:fld id="{121A733C-AD86-40D1-83FB-F8169E8EF25B}" type="datetimeFigureOut">
              <a:rPr lang="en-NZ" smtClean="0"/>
              <a:t>28/11/19</a:t>
            </a:fld>
            <a:endParaRPr lang="en-NZ"/>
          </a:p>
        </p:txBody>
      </p:sp>
      <p:sp>
        <p:nvSpPr>
          <p:cNvPr id="6" name="Footer Placeholder 5">
            <a:extLst>
              <a:ext uri="{FF2B5EF4-FFF2-40B4-BE49-F238E27FC236}">
                <a16:creationId xmlns:a16="http://schemas.microsoft.com/office/drawing/2014/main" id="{F0AE705F-6F8B-42A7-92D4-581CAADDB4A8}"/>
              </a:ext>
            </a:extLst>
          </p:cNvPr>
          <p:cNvSpPr>
            <a:spLocks noGrp="1"/>
          </p:cNvSpPr>
          <p:nvPr>
            <p:ph type="ftr" sz="quarter" idx="11"/>
          </p:nvPr>
        </p:nvSpPr>
        <p:spPr/>
        <p:txBody>
          <a:bodyPr/>
          <a:lstStyle/>
          <a:p>
            <a:endParaRPr lang="en-NZ"/>
          </a:p>
        </p:txBody>
      </p:sp>
      <p:sp>
        <p:nvSpPr>
          <p:cNvPr id="7" name="Slide Number Placeholder 6">
            <a:extLst>
              <a:ext uri="{FF2B5EF4-FFF2-40B4-BE49-F238E27FC236}">
                <a16:creationId xmlns:a16="http://schemas.microsoft.com/office/drawing/2014/main" id="{ACAB0E2F-EACE-41E9-BD0E-5E1E4EC19EB1}"/>
              </a:ext>
            </a:extLst>
          </p:cNvPr>
          <p:cNvSpPr>
            <a:spLocks noGrp="1"/>
          </p:cNvSpPr>
          <p:nvPr>
            <p:ph type="sldNum" sz="quarter" idx="12"/>
          </p:nvPr>
        </p:nvSpPr>
        <p:spPr/>
        <p:txBody>
          <a:bodyPr/>
          <a:lstStyle/>
          <a:p>
            <a:fld id="{3036F17A-E8A5-4DCB-8D82-C0668990FD22}" type="slidenum">
              <a:rPr lang="en-NZ" smtClean="0"/>
              <a:t>‹#›</a:t>
            </a:fld>
            <a:endParaRPr lang="en-NZ"/>
          </a:p>
        </p:txBody>
      </p:sp>
    </p:spTree>
    <p:extLst>
      <p:ext uri="{BB962C8B-B14F-4D97-AF65-F5344CB8AC3E}">
        <p14:creationId xmlns:p14="http://schemas.microsoft.com/office/powerpoint/2010/main" val="649233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80F1103-BD30-4AD8-A77A-5EF6212AC34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NZ"/>
          </a:p>
        </p:txBody>
      </p:sp>
      <p:sp>
        <p:nvSpPr>
          <p:cNvPr id="3" name="Text Placeholder 2">
            <a:extLst>
              <a:ext uri="{FF2B5EF4-FFF2-40B4-BE49-F238E27FC236}">
                <a16:creationId xmlns:a16="http://schemas.microsoft.com/office/drawing/2014/main" id="{AB4F72CA-AAF5-4F17-AA10-E74B3F6443E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B3887BF5-3DC6-45A6-ABA6-32A5C1E6FDA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1A733C-AD86-40D1-83FB-F8169E8EF25B}" type="datetimeFigureOut">
              <a:rPr lang="en-NZ" smtClean="0"/>
              <a:t>28/11/19</a:t>
            </a:fld>
            <a:endParaRPr lang="en-NZ"/>
          </a:p>
        </p:txBody>
      </p:sp>
      <p:sp>
        <p:nvSpPr>
          <p:cNvPr id="5" name="Footer Placeholder 4">
            <a:extLst>
              <a:ext uri="{FF2B5EF4-FFF2-40B4-BE49-F238E27FC236}">
                <a16:creationId xmlns:a16="http://schemas.microsoft.com/office/drawing/2014/main" id="{CA8F335A-414A-4187-95D8-6F296D0496A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Z"/>
          </a:p>
        </p:txBody>
      </p:sp>
      <p:sp>
        <p:nvSpPr>
          <p:cNvPr id="6" name="Slide Number Placeholder 5">
            <a:extLst>
              <a:ext uri="{FF2B5EF4-FFF2-40B4-BE49-F238E27FC236}">
                <a16:creationId xmlns:a16="http://schemas.microsoft.com/office/drawing/2014/main" id="{4AD62613-808D-4D42-A21C-4EC3B4A39CF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36F17A-E8A5-4DCB-8D82-C0668990FD22}" type="slidenum">
              <a:rPr lang="en-NZ" smtClean="0"/>
              <a:t>‹#›</a:t>
            </a:fld>
            <a:endParaRPr lang="en-NZ"/>
          </a:p>
        </p:txBody>
      </p:sp>
    </p:spTree>
    <p:extLst>
      <p:ext uri="{BB962C8B-B14F-4D97-AF65-F5344CB8AC3E}">
        <p14:creationId xmlns:p14="http://schemas.microsoft.com/office/powerpoint/2010/main" val="35125786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7.xml"/><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ike combinations.JPG"/>
          <p:cNvPicPr>
            <a:picLocks noChangeAspect="1"/>
          </p:cNvPicPr>
          <p:nvPr/>
        </p:nvPicPr>
        <p:blipFill>
          <a:blip r:embed="rId2" cstate="print"/>
          <a:stretch>
            <a:fillRect/>
          </a:stretch>
        </p:blipFill>
        <p:spPr>
          <a:xfrm>
            <a:off x="4601817" y="678810"/>
            <a:ext cx="7094655" cy="5320991"/>
          </a:xfrm>
          <a:prstGeom prst="rect">
            <a:avLst/>
          </a:prstGeom>
        </p:spPr>
      </p:pic>
      <p:sp>
        <p:nvSpPr>
          <p:cNvPr id="3" name="TextBox 2"/>
          <p:cNvSpPr txBox="1"/>
          <p:nvPr/>
        </p:nvSpPr>
        <p:spPr>
          <a:xfrm>
            <a:off x="664038" y="678810"/>
            <a:ext cx="3510398" cy="3785652"/>
          </a:xfrm>
          <a:prstGeom prst="rect">
            <a:avLst/>
          </a:prstGeom>
          <a:noFill/>
        </p:spPr>
        <p:txBody>
          <a:bodyPr wrap="square" rtlCol="0">
            <a:spAutoFit/>
          </a:bodyPr>
          <a:lstStyle/>
          <a:p>
            <a:r>
              <a:rPr lang="en-AU" sz="2400" dirty="0"/>
              <a:t>In Melbourne you can hire a commuter bicycle using your EFTPOS card.</a:t>
            </a:r>
          </a:p>
          <a:p>
            <a:endParaRPr lang="en-AU" sz="2400" dirty="0"/>
          </a:p>
          <a:p>
            <a:r>
              <a:rPr lang="en-AU" sz="2400" dirty="0"/>
              <a:t>A machine gives you a five-place code to unlock the bicycle.</a:t>
            </a:r>
          </a:p>
          <a:p>
            <a:endParaRPr lang="en-AU" sz="2400" dirty="0"/>
          </a:p>
          <a:p>
            <a:r>
              <a:rPr lang="en-AU" sz="2400" dirty="0"/>
              <a:t>The code only uses the digits 1, 2, and 3.</a:t>
            </a:r>
            <a:endParaRPr lang="en-US" sz="2400" dirty="0"/>
          </a:p>
        </p:txBody>
      </p:sp>
    </p:spTree>
    <p:extLst>
      <p:ext uri="{BB962C8B-B14F-4D97-AF65-F5344CB8AC3E}">
        <p14:creationId xmlns:p14="http://schemas.microsoft.com/office/powerpoint/2010/main" val="26968790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E52FD65-F161-48C8-8C3F-825BEFF8346B}"/>
              </a:ext>
            </a:extLst>
          </p:cNvPr>
          <p:cNvPicPr>
            <a:picLocks noChangeAspect="1"/>
          </p:cNvPicPr>
          <p:nvPr/>
        </p:nvPicPr>
        <p:blipFill>
          <a:blip r:embed="rId2"/>
          <a:stretch>
            <a:fillRect/>
          </a:stretch>
        </p:blipFill>
        <p:spPr>
          <a:xfrm>
            <a:off x="0" y="364212"/>
            <a:ext cx="12192000" cy="6385300"/>
          </a:xfrm>
          <a:prstGeom prst="rect">
            <a:avLst/>
          </a:prstGeom>
        </p:spPr>
      </p:pic>
      <p:sp>
        <p:nvSpPr>
          <p:cNvPr id="4" name="Oval 3">
            <a:extLst>
              <a:ext uri="{FF2B5EF4-FFF2-40B4-BE49-F238E27FC236}">
                <a16:creationId xmlns:a16="http://schemas.microsoft.com/office/drawing/2014/main" id="{A5BF4BB9-9AD0-4E53-A6FF-0151D17A21EE}"/>
              </a:ext>
            </a:extLst>
          </p:cNvPr>
          <p:cNvSpPr/>
          <p:nvPr/>
        </p:nvSpPr>
        <p:spPr>
          <a:xfrm>
            <a:off x="371958" y="6044340"/>
            <a:ext cx="418454" cy="278969"/>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Tree>
    <p:extLst>
      <p:ext uri="{BB962C8B-B14F-4D97-AF65-F5344CB8AC3E}">
        <p14:creationId xmlns:p14="http://schemas.microsoft.com/office/powerpoint/2010/main" val="3274757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6085503-55CC-4342-BF4D-F48C81969851}"/>
              </a:ext>
            </a:extLst>
          </p:cNvPr>
          <p:cNvPicPr>
            <a:picLocks noChangeAspect="1"/>
          </p:cNvPicPr>
          <p:nvPr/>
        </p:nvPicPr>
        <p:blipFill>
          <a:blip r:embed="rId2"/>
          <a:stretch>
            <a:fillRect/>
          </a:stretch>
        </p:blipFill>
        <p:spPr>
          <a:xfrm>
            <a:off x="0" y="108488"/>
            <a:ext cx="12192000" cy="6749512"/>
          </a:xfrm>
          <a:prstGeom prst="rect">
            <a:avLst/>
          </a:prstGeom>
        </p:spPr>
      </p:pic>
    </p:spTree>
    <p:extLst>
      <p:ext uri="{BB962C8B-B14F-4D97-AF65-F5344CB8AC3E}">
        <p14:creationId xmlns:p14="http://schemas.microsoft.com/office/powerpoint/2010/main" val="37181323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88CC488-A1F6-4080-87BA-757098F38F0A}"/>
              </a:ext>
            </a:extLst>
          </p:cNvPr>
          <p:cNvSpPr txBox="1"/>
          <p:nvPr/>
        </p:nvSpPr>
        <p:spPr>
          <a:xfrm>
            <a:off x="547389" y="415796"/>
            <a:ext cx="11437033" cy="830997"/>
          </a:xfrm>
          <a:prstGeom prst="rect">
            <a:avLst/>
          </a:prstGeom>
          <a:noFill/>
        </p:spPr>
        <p:txBody>
          <a:bodyPr wrap="square" rtlCol="0">
            <a:spAutoFit/>
          </a:bodyPr>
          <a:lstStyle/>
          <a:p>
            <a:r>
              <a:rPr lang="en-NZ" sz="2400" dirty="0"/>
              <a:t>In  this diagram there are four managers and nine employees.</a:t>
            </a:r>
          </a:p>
          <a:p>
            <a:r>
              <a:rPr lang="en-NZ" sz="2400" dirty="0"/>
              <a:t>Where are they located?</a:t>
            </a:r>
          </a:p>
        </p:txBody>
      </p:sp>
      <p:pic>
        <p:nvPicPr>
          <p:cNvPr id="4" name="Picture 3" descr="A picture containing drawing&#10;&#10;Description automatically generated">
            <a:extLst>
              <a:ext uri="{FF2B5EF4-FFF2-40B4-BE49-F238E27FC236}">
                <a16:creationId xmlns:a16="http://schemas.microsoft.com/office/drawing/2014/main" id="{019D9904-71E0-49BA-BA98-4EC75EE0FA6D}"/>
              </a:ext>
            </a:extLst>
          </p:cNvPr>
          <p:cNvPicPr>
            <a:picLocks noChangeAspect="1"/>
          </p:cNvPicPr>
          <p:nvPr/>
        </p:nvPicPr>
        <p:blipFill>
          <a:blip r:embed="rId2">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434485" y="1701570"/>
            <a:ext cx="506128" cy="868312"/>
          </a:xfrm>
          <a:prstGeom prst="rect">
            <a:avLst/>
          </a:prstGeom>
        </p:spPr>
      </p:pic>
      <p:grpSp>
        <p:nvGrpSpPr>
          <p:cNvPr id="18" name="Group 17">
            <a:extLst>
              <a:ext uri="{FF2B5EF4-FFF2-40B4-BE49-F238E27FC236}">
                <a16:creationId xmlns:a16="http://schemas.microsoft.com/office/drawing/2014/main" id="{82A73A20-FA4C-47DA-AA5A-C120EB386323}"/>
              </a:ext>
            </a:extLst>
          </p:cNvPr>
          <p:cNvGrpSpPr/>
          <p:nvPr/>
        </p:nvGrpSpPr>
        <p:grpSpPr>
          <a:xfrm>
            <a:off x="1937607" y="2646566"/>
            <a:ext cx="7498827" cy="1531443"/>
            <a:chOff x="1937607" y="2646566"/>
            <a:chExt cx="7498827" cy="1531443"/>
          </a:xfrm>
        </p:grpSpPr>
        <p:grpSp>
          <p:nvGrpSpPr>
            <p:cNvPr id="13" name="Group 12">
              <a:extLst>
                <a:ext uri="{FF2B5EF4-FFF2-40B4-BE49-F238E27FC236}">
                  <a16:creationId xmlns:a16="http://schemas.microsoft.com/office/drawing/2014/main" id="{D9745175-D919-4559-8DFA-C522491B3B2B}"/>
                </a:ext>
              </a:extLst>
            </p:cNvPr>
            <p:cNvGrpSpPr/>
            <p:nvPr/>
          </p:nvGrpSpPr>
          <p:grpSpPr>
            <a:xfrm>
              <a:off x="2191727" y="2646566"/>
              <a:ext cx="6991643" cy="624664"/>
              <a:chOff x="2214321" y="3451168"/>
              <a:chExt cx="6991643" cy="624664"/>
            </a:xfrm>
          </p:grpSpPr>
          <p:cxnSp>
            <p:nvCxnSpPr>
              <p:cNvPr id="6" name="Straight Connector 5">
                <a:extLst>
                  <a:ext uri="{FF2B5EF4-FFF2-40B4-BE49-F238E27FC236}">
                    <a16:creationId xmlns:a16="http://schemas.microsoft.com/office/drawing/2014/main" id="{0BA6F219-6C13-4748-9562-640C125CB168}"/>
                  </a:ext>
                </a:extLst>
              </p:cNvPr>
              <p:cNvCxnSpPr/>
              <p:nvPr/>
            </p:nvCxnSpPr>
            <p:spPr>
              <a:xfrm>
                <a:off x="5687549" y="3451168"/>
                <a:ext cx="0" cy="31300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385001D7-9093-4F20-8691-29C1A9089852}"/>
                  </a:ext>
                </a:extLst>
              </p:cNvPr>
              <p:cNvGrpSpPr/>
              <p:nvPr/>
            </p:nvGrpSpPr>
            <p:grpSpPr>
              <a:xfrm>
                <a:off x="2214321" y="3762826"/>
                <a:ext cx="6991643" cy="313006"/>
                <a:chOff x="2391508" y="3868615"/>
                <a:chExt cx="6991643" cy="313006"/>
              </a:xfrm>
            </p:grpSpPr>
            <p:cxnSp>
              <p:nvCxnSpPr>
                <p:cNvPr id="8" name="Straight Connector 7">
                  <a:extLst>
                    <a:ext uri="{FF2B5EF4-FFF2-40B4-BE49-F238E27FC236}">
                      <a16:creationId xmlns:a16="http://schemas.microsoft.com/office/drawing/2014/main" id="{A762DB1D-573B-4A4F-9B1E-F65B097D080A}"/>
                    </a:ext>
                  </a:extLst>
                </p:cNvPr>
                <p:cNvCxnSpPr/>
                <p:nvPr/>
              </p:nvCxnSpPr>
              <p:spPr>
                <a:xfrm>
                  <a:off x="2391508" y="3868615"/>
                  <a:ext cx="6991643"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66EAE3A7-8333-4960-9477-6C8F73547C29}"/>
                    </a:ext>
                  </a:extLst>
                </p:cNvPr>
                <p:cNvCxnSpPr/>
                <p:nvPr/>
              </p:nvCxnSpPr>
              <p:spPr>
                <a:xfrm>
                  <a:off x="5864891" y="3868615"/>
                  <a:ext cx="0" cy="31300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5CA87ED-F98A-4736-AE64-2A8E9F1C8B78}"/>
                    </a:ext>
                  </a:extLst>
                </p:cNvPr>
                <p:cNvCxnSpPr/>
                <p:nvPr/>
              </p:nvCxnSpPr>
              <p:spPr>
                <a:xfrm>
                  <a:off x="9383151" y="3868615"/>
                  <a:ext cx="0" cy="31300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05D4CE2E-897C-4714-B1EF-F0DA34587104}"/>
                    </a:ext>
                  </a:extLst>
                </p:cNvPr>
                <p:cNvCxnSpPr/>
                <p:nvPr/>
              </p:nvCxnSpPr>
              <p:spPr>
                <a:xfrm>
                  <a:off x="2391508" y="3868615"/>
                  <a:ext cx="0" cy="31300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pic>
          <p:nvPicPr>
            <p:cNvPr id="14" name="Picture 13" descr="A picture containing drawing&#10;&#10;Description automatically generated">
              <a:extLst>
                <a:ext uri="{FF2B5EF4-FFF2-40B4-BE49-F238E27FC236}">
                  <a16:creationId xmlns:a16="http://schemas.microsoft.com/office/drawing/2014/main" id="{291EFA97-6E97-473D-8946-6310AC7854B4}"/>
                </a:ext>
              </a:extLst>
            </p:cNvPr>
            <p:cNvPicPr>
              <a:picLocks noChangeAspect="1"/>
            </p:cNvPicPr>
            <p:nvPr/>
          </p:nvPicPr>
          <p:blipFill>
            <a:blip r:embed="rId2">
              <a:clrChange>
                <a:clrFrom>
                  <a:srgbClr val="FFFFFF"/>
                </a:clrFrom>
                <a:clrTo>
                  <a:srgbClr val="FFFFFF">
                    <a:alpha val="0"/>
                  </a:srgbClr>
                </a:clrTo>
              </a:clrChange>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8930306" y="3302323"/>
              <a:ext cx="506128" cy="868312"/>
            </a:xfrm>
            <a:prstGeom prst="rect">
              <a:avLst/>
            </a:prstGeom>
          </p:spPr>
        </p:pic>
        <p:pic>
          <p:nvPicPr>
            <p:cNvPr id="16" name="Picture 15" descr="A picture containing drawing&#10;&#10;Description automatically generated">
              <a:extLst>
                <a:ext uri="{FF2B5EF4-FFF2-40B4-BE49-F238E27FC236}">
                  <a16:creationId xmlns:a16="http://schemas.microsoft.com/office/drawing/2014/main" id="{9AFFE847-63EA-4759-A88E-490B1BEC0FEA}"/>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flipH="1">
              <a:off x="1937607" y="3309701"/>
              <a:ext cx="478743" cy="868308"/>
            </a:xfrm>
            <a:prstGeom prst="rect">
              <a:avLst/>
            </a:prstGeom>
          </p:spPr>
        </p:pic>
        <p:pic>
          <p:nvPicPr>
            <p:cNvPr id="17" name="Picture 16" descr="A picture containing drawing&#10;&#10;Description automatically generated">
              <a:extLst>
                <a:ext uri="{FF2B5EF4-FFF2-40B4-BE49-F238E27FC236}">
                  <a16:creationId xmlns:a16="http://schemas.microsoft.com/office/drawing/2014/main" id="{8C931083-AE02-4F5F-BA73-60B84A40A6F1}"/>
                </a:ext>
              </a:extLst>
            </p:cNvPr>
            <p:cNvPicPr>
              <a:picLocks noChangeAspect="1"/>
            </p:cNvPicPr>
            <p:nvPr/>
          </p:nvPicPr>
          <p:blipFill>
            <a:blip r:embed="rId3">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flipH="1">
              <a:off x="5419737" y="3308899"/>
              <a:ext cx="478743" cy="868308"/>
            </a:xfrm>
            <a:prstGeom prst="rect">
              <a:avLst/>
            </a:prstGeom>
          </p:spPr>
        </p:pic>
      </p:grpSp>
      <p:grpSp>
        <p:nvGrpSpPr>
          <p:cNvPr id="51" name="Group 50">
            <a:extLst>
              <a:ext uri="{FF2B5EF4-FFF2-40B4-BE49-F238E27FC236}">
                <a16:creationId xmlns:a16="http://schemas.microsoft.com/office/drawing/2014/main" id="{70A9BDD4-1818-4C17-B9DB-F21D40903590}"/>
              </a:ext>
            </a:extLst>
          </p:cNvPr>
          <p:cNvGrpSpPr/>
          <p:nvPr/>
        </p:nvGrpSpPr>
        <p:grpSpPr>
          <a:xfrm>
            <a:off x="578849" y="4283575"/>
            <a:ext cx="3237799" cy="1511507"/>
            <a:chOff x="578849" y="4283575"/>
            <a:chExt cx="3237799" cy="1511507"/>
          </a:xfrm>
        </p:grpSpPr>
        <p:grpSp>
          <p:nvGrpSpPr>
            <p:cNvPr id="20" name="Group 19">
              <a:extLst>
                <a:ext uri="{FF2B5EF4-FFF2-40B4-BE49-F238E27FC236}">
                  <a16:creationId xmlns:a16="http://schemas.microsoft.com/office/drawing/2014/main" id="{67AA16BB-42F9-4162-B515-5C01E7C68095}"/>
                </a:ext>
              </a:extLst>
            </p:cNvPr>
            <p:cNvGrpSpPr/>
            <p:nvPr/>
          </p:nvGrpSpPr>
          <p:grpSpPr>
            <a:xfrm>
              <a:off x="806176" y="4283575"/>
              <a:ext cx="2771101" cy="624664"/>
              <a:chOff x="2214321" y="3451168"/>
              <a:chExt cx="6991643" cy="624664"/>
            </a:xfrm>
          </p:grpSpPr>
          <p:cxnSp>
            <p:nvCxnSpPr>
              <p:cNvPr id="24" name="Straight Connector 23">
                <a:extLst>
                  <a:ext uri="{FF2B5EF4-FFF2-40B4-BE49-F238E27FC236}">
                    <a16:creationId xmlns:a16="http://schemas.microsoft.com/office/drawing/2014/main" id="{4AFCEF2C-8EBC-4060-B2AB-75616520E252}"/>
                  </a:ext>
                </a:extLst>
              </p:cNvPr>
              <p:cNvCxnSpPr/>
              <p:nvPr/>
            </p:nvCxnSpPr>
            <p:spPr>
              <a:xfrm>
                <a:off x="5687549" y="3451168"/>
                <a:ext cx="0" cy="31300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5" name="Group 24">
                <a:extLst>
                  <a:ext uri="{FF2B5EF4-FFF2-40B4-BE49-F238E27FC236}">
                    <a16:creationId xmlns:a16="http://schemas.microsoft.com/office/drawing/2014/main" id="{56F4951D-4EED-4080-A23B-8E3B20F6F930}"/>
                  </a:ext>
                </a:extLst>
              </p:cNvPr>
              <p:cNvGrpSpPr/>
              <p:nvPr/>
            </p:nvGrpSpPr>
            <p:grpSpPr>
              <a:xfrm>
                <a:off x="2214321" y="3762826"/>
                <a:ext cx="6991643" cy="313006"/>
                <a:chOff x="2391508" y="3868615"/>
                <a:chExt cx="6991643" cy="313006"/>
              </a:xfrm>
            </p:grpSpPr>
            <p:cxnSp>
              <p:nvCxnSpPr>
                <p:cNvPr id="26" name="Straight Connector 25">
                  <a:extLst>
                    <a:ext uri="{FF2B5EF4-FFF2-40B4-BE49-F238E27FC236}">
                      <a16:creationId xmlns:a16="http://schemas.microsoft.com/office/drawing/2014/main" id="{46A2868E-ADB4-423F-BF07-18A606EFA5C3}"/>
                    </a:ext>
                  </a:extLst>
                </p:cNvPr>
                <p:cNvCxnSpPr/>
                <p:nvPr/>
              </p:nvCxnSpPr>
              <p:spPr>
                <a:xfrm>
                  <a:off x="2391508" y="3868615"/>
                  <a:ext cx="6991643"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C6A72B0-658A-4A19-9C4C-6D362ACF6F47}"/>
                    </a:ext>
                  </a:extLst>
                </p:cNvPr>
                <p:cNvCxnSpPr/>
                <p:nvPr/>
              </p:nvCxnSpPr>
              <p:spPr>
                <a:xfrm>
                  <a:off x="5864891" y="3868615"/>
                  <a:ext cx="0" cy="31300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1804820C-1A06-4C35-BE7D-65D31B25C182}"/>
                    </a:ext>
                  </a:extLst>
                </p:cNvPr>
                <p:cNvCxnSpPr/>
                <p:nvPr/>
              </p:nvCxnSpPr>
              <p:spPr>
                <a:xfrm>
                  <a:off x="9383151" y="3868615"/>
                  <a:ext cx="0" cy="31300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8D53BA6E-1025-4091-BDCC-E3C0FEDD1A8A}"/>
                    </a:ext>
                  </a:extLst>
                </p:cNvPr>
                <p:cNvCxnSpPr/>
                <p:nvPr/>
              </p:nvCxnSpPr>
              <p:spPr>
                <a:xfrm>
                  <a:off x="2391508" y="3868615"/>
                  <a:ext cx="0" cy="31300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pic>
          <p:nvPicPr>
            <p:cNvPr id="21" name="Picture 20" descr="A picture containing drawing&#10;&#10;Description automatically generated">
              <a:extLst>
                <a:ext uri="{FF2B5EF4-FFF2-40B4-BE49-F238E27FC236}">
                  <a16:creationId xmlns:a16="http://schemas.microsoft.com/office/drawing/2014/main" id="{54F688D1-2182-40F0-B889-86E50B02F5B0}"/>
                </a:ext>
              </a:extLst>
            </p:cNvPr>
            <p:cNvPicPr>
              <a:picLocks noChangeAspect="1"/>
            </p:cNvPicPr>
            <p:nvPr/>
          </p:nvPicPr>
          <p:blipFill>
            <a:blip r:embed="rId2">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943736" y="4919971"/>
              <a:ext cx="506128" cy="868312"/>
            </a:xfrm>
            <a:prstGeom prst="rect">
              <a:avLst/>
            </a:prstGeom>
          </p:spPr>
        </p:pic>
        <p:pic>
          <p:nvPicPr>
            <p:cNvPr id="22" name="Picture 21" descr="A picture containing drawing&#10;&#10;Description automatically generated">
              <a:extLst>
                <a:ext uri="{FF2B5EF4-FFF2-40B4-BE49-F238E27FC236}">
                  <a16:creationId xmlns:a16="http://schemas.microsoft.com/office/drawing/2014/main" id="{6E3E12BD-B091-4394-A422-F32FE60945CB}"/>
                </a:ext>
              </a:extLst>
            </p:cNvPr>
            <p:cNvPicPr>
              <a:picLocks noChangeAspect="1"/>
            </p:cNvPicPr>
            <p:nvPr/>
          </p:nvPicPr>
          <p:blipFill>
            <a:blip r:embed="rId3">
              <a:clrChange>
                <a:clrFrom>
                  <a:srgbClr val="FFFFFF"/>
                </a:clrFrom>
                <a:clrTo>
                  <a:srgbClr val="FFFFFF">
                    <a:alpha val="0"/>
                  </a:srgbClr>
                </a:clrTo>
              </a:clrChange>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flipH="1">
              <a:off x="3337905" y="4926774"/>
              <a:ext cx="478743" cy="868308"/>
            </a:xfrm>
            <a:prstGeom prst="rect">
              <a:avLst/>
            </a:prstGeom>
          </p:spPr>
        </p:pic>
        <p:pic>
          <p:nvPicPr>
            <p:cNvPr id="44" name="Picture 43" descr="A picture containing drawing&#10;&#10;Description automatically generated">
              <a:extLst>
                <a:ext uri="{FF2B5EF4-FFF2-40B4-BE49-F238E27FC236}">
                  <a16:creationId xmlns:a16="http://schemas.microsoft.com/office/drawing/2014/main" id="{6981F266-D119-4382-9A33-165B1B58E034}"/>
                </a:ext>
              </a:extLst>
            </p:cNvPr>
            <p:cNvPicPr>
              <a:picLocks noChangeAspect="1"/>
            </p:cNvPicPr>
            <p:nvPr/>
          </p:nvPicPr>
          <p:blipFill>
            <a:blip r:embed="rId2">
              <a:clrChange>
                <a:clrFrom>
                  <a:srgbClr val="FFFFFF"/>
                </a:clrFrom>
                <a:clrTo>
                  <a:srgbClr val="FFFFFF">
                    <a:alpha val="0"/>
                  </a:srgbClr>
                </a:clrTo>
              </a:clrChange>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578849" y="4906892"/>
              <a:ext cx="506128" cy="868312"/>
            </a:xfrm>
            <a:prstGeom prst="rect">
              <a:avLst/>
            </a:prstGeom>
          </p:spPr>
        </p:pic>
      </p:grpSp>
      <p:grpSp>
        <p:nvGrpSpPr>
          <p:cNvPr id="53" name="Group 52">
            <a:extLst>
              <a:ext uri="{FF2B5EF4-FFF2-40B4-BE49-F238E27FC236}">
                <a16:creationId xmlns:a16="http://schemas.microsoft.com/office/drawing/2014/main" id="{26AB6729-176C-484A-97A8-277B639B43D7}"/>
              </a:ext>
            </a:extLst>
          </p:cNvPr>
          <p:cNvGrpSpPr/>
          <p:nvPr/>
        </p:nvGrpSpPr>
        <p:grpSpPr>
          <a:xfrm>
            <a:off x="7565419" y="4282901"/>
            <a:ext cx="3277229" cy="1509042"/>
            <a:chOff x="7565419" y="4282901"/>
            <a:chExt cx="3277229" cy="1509042"/>
          </a:xfrm>
        </p:grpSpPr>
        <p:pic>
          <p:nvPicPr>
            <p:cNvPr id="23" name="Picture 22" descr="A picture containing drawing&#10;&#10;Description automatically generated">
              <a:extLst>
                <a:ext uri="{FF2B5EF4-FFF2-40B4-BE49-F238E27FC236}">
                  <a16:creationId xmlns:a16="http://schemas.microsoft.com/office/drawing/2014/main" id="{43B9C168-8483-4855-91A2-5530624E6C2B}"/>
                </a:ext>
              </a:extLst>
            </p:cNvPr>
            <p:cNvPicPr>
              <a:picLocks noChangeAspect="1"/>
            </p:cNvPicPr>
            <p:nvPr/>
          </p:nvPicPr>
          <p:blipFill>
            <a:blip r:embed="rId3">
              <a:clrChange>
                <a:clrFrom>
                  <a:srgbClr val="FFFFFF"/>
                </a:clrFrom>
                <a:clrTo>
                  <a:srgbClr val="FFFFFF">
                    <a:alpha val="0"/>
                  </a:srgbClr>
                </a:clrTo>
              </a:clrChange>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flipH="1">
              <a:off x="8950184" y="4923635"/>
              <a:ext cx="478743" cy="868308"/>
            </a:xfrm>
            <a:prstGeom prst="rect">
              <a:avLst/>
            </a:prstGeom>
          </p:spPr>
        </p:pic>
        <p:grpSp>
          <p:nvGrpSpPr>
            <p:cNvPr id="30" name="Group 29">
              <a:extLst>
                <a:ext uri="{FF2B5EF4-FFF2-40B4-BE49-F238E27FC236}">
                  <a16:creationId xmlns:a16="http://schemas.microsoft.com/office/drawing/2014/main" id="{67D6BC39-4687-49E1-A0C1-F0E496DE0AE8}"/>
                </a:ext>
              </a:extLst>
            </p:cNvPr>
            <p:cNvGrpSpPr/>
            <p:nvPr/>
          </p:nvGrpSpPr>
          <p:grpSpPr>
            <a:xfrm>
              <a:off x="7797819" y="4282901"/>
              <a:ext cx="2771101" cy="624664"/>
              <a:chOff x="2214321" y="3451168"/>
              <a:chExt cx="6991643" cy="624664"/>
            </a:xfrm>
          </p:grpSpPr>
          <p:cxnSp>
            <p:nvCxnSpPr>
              <p:cNvPr id="31" name="Straight Connector 30">
                <a:extLst>
                  <a:ext uri="{FF2B5EF4-FFF2-40B4-BE49-F238E27FC236}">
                    <a16:creationId xmlns:a16="http://schemas.microsoft.com/office/drawing/2014/main" id="{F19459D6-32F6-4548-84A1-27DD815500AC}"/>
                  </a:ext>
                </a:extLst>
              </p:cNvPr>
              <p:cNvCxnSpPr/>
              <p:nvPr/>
            </p:nvCxnSpPr>
            <p:spPr>
              <a:xfrm>
                <a:off x="5687549" y="3451168"/>
                <a:ext cx="0" cy="31300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2" name="Group 31">
                <a:extLst>
                  <a:ext uri="{FF2B5EF4-FFF2-40B4-BE49-F238E27FC236}">
                    <a16:creationId xmlns:a16="http://schemas.microsoft.com/office/drawing/2014/main" id="{A4220540-7F15-48DE-8F29-0C38A794E2A6}"/>
                  </a:ext>
                </a:extLst>
              </p:cNvPr>
              <p:cNvGrpSpPr/>
              <p:nvPr/>
            </p:nvGrpSpPr>
            <p:grpSpPr>
              <a:xfrm>
                <a:off x="2214321" y="3762826"/>
                <a:ext cx="6991643" cy="313006"/>
                <a:chOff x="2391508" y="3868615"/>
                <a:chExt cx="6991643" cy="313006"/>
              </a:xfrm>
            </p:grpSpPr>
            <p:cxnSp>
              <p:nvCxnSpPr>
                <p:cNvPr id="33" name="Straight Connector 32">
                  <a:extLst>
                    <a:ext uri="{FF2B5EF4-FFF2-40B4-BE49-F238E27FC236}">
                      <a16:creationId xmlns:a16="http://schemas.microsoft.com/office/drawing/2014/main" id="{BCD0AA03-D475-4910-91C6-1EDBDE687D47}"/>
                    </a:ext>
                  </a:extLst>
                </p:cNvPr>
                <p:cNvCxnSpPr/>
                <p:nvPr/>
              </p:nvCxnSpPr>
              <p:spPr>
                <a:xfrm>
                  <a:off x="2391508" y="3868615"/>
                  <a:ext cx="6991643"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7BCB93C2-E209-4947-9664-447A96BC497B}"/>
                    </a:ext>
                  </a:extLst>
                </p:cNvPr>
                <p:cNvCxnSpPr/>
                <p:nvPr/>
              </p:nvCxnSpPr>
              <p:spPr>
                <a:xfrm>
                  <a:off x="5864891" y="3868615"/>
                  <a:ext cx="0" cy="31300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4D1322DA-CCAA-42C8-A5DA-5089FFD3AF20}"/>
                    </a:ext>
                  </a:extLst>
                </p:cNvPr>
                <p:cNvCxnSpPr/>
                <p:nvPr/>
              </p:nvCxnSpPr>
              <p:spPr>
                <a:xfrm>
                  <a:off x="9383151" y="3868615"/>
                  <a:ext cx="0" cy="31300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30730B40-C57D-4ECA-A4BD-906DF5AED6DE}"/>
                    </a:ext>
                  </a:extLst>
                </p:cNvPr>
                <p:cNvCxnSpPr/>
                <p:nvPr/>
              </p:nvCxnSpPr>
              <p:spPr>
                <a:xfrm>
                  <a:off x="2391508" y="3868615"/>
                  <a:ext cx="0" cy="31300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pic>
          <p:nvPicPr>
            <p:cNvPr id="45" name="Picture 44" descr="A picture containing drawing&#10;&#10;Description automatically generated">
              <a:extLst>
                <a:ext uri="{FF2B5EF4-FFF2-40B4-BE49-F238E27FC236}">
                  <a16:creationId xmlns:a16="http://schemas.microsoft.com/office/drawing/2014/main" id="{658A0210-8FC1-4254-A93D-C768E4B5B0D9}"/>
                </a:ext>
              </a:extLst>
            </p:cNvPr>
            <p:cNvPicPr>
              <a:picLocks noChangeAspect="1"/>
            </p:cNvPicPr>
            <p:nvPr/>
          </p:nvPicPr>
          <p:blipFill>
            <a:blip r:embed="rId2">
              <a:clrChange>
                <a:clrFrom>
                  <a:srgbClr val="FFFFFF"/>
                </a:clrFrom>
                <a:clrTo>
                  <a:srgbClr val="FFFFFF">
                    <a:alpha val="0"/>
                  </a:srgbClr>
                </a:clrTo>
              </a:clrChange>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10336520" y="4919297"/>
              <a:ext cx="506128" cy="868312"/>
            </a:xfrm>
            <a:prstGeom prst="rect">
              <a:avLst/>
            </a:prstGeom>
          </p:spPr>
        </p:pic>
        <p:pic>
          <p:nvPicPr>
            <p:cNvPr id="46" name="Picture 45" descr="A picture containing drawing&#10;&#10;Description automatically generated">
              <a:extLst>
                <a:ext uri="{FF2B5EF4-FFF2-40B4-BE49-F238E27FC236}">
                  <a16:creationId xmlns:a16="http://schemas.microsoft.com/office/drawing/2014/main" id="{23F457DB-E428-4073-9401-8798346346E6}"/>
                </a:ext>
              </a:extLst>
            </p:cNvPr>
            <p:cNvPicPr>
              <a:picLocks noChangeAspect="1"/>
            </p:cNvPicPr>
            <p:nvPr/>
          </p:nvPicPr>
          <p:blipFill>
            <a:blip r:embed="rId2">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7565419" y="4919297"/>
              <a:ext cx="506128" cy="868312"/>
            </a:xfrm>
            <a:prstGeom prst="rect">
              <a:avLst/>
            </a:prstGeom>
          </p:spPr>
        </p:pic>
      </p:grpSp>
      <p:grpSp>
        <p:nvGrpSpPr>
          <p:cNvPr id="52" name="Group 51">
            <a:extLst>
              <a:ext uri="{FF2B5EF4-FFF2-40B4-BE49-F238E27FC236}">
                <a16:creationId xmlns:a16="http://schemas.microsoft.com/office/drawing/2014/main" id="{B6A2C688-C02F-42B6-B474-3DFDEDD75F9C}"/>
              </a:ext>
            </a:extLst>
          </p:cNvPr>
          <p:cNvGrpSpPr/>
          <p:nvPr/>
        </p:nvGrpSpPr>
        <p:grpSpPr>
          <a:xfrm>
            <a:off x="4034185" y="4298971"/>
            <a:ext cx="3249844" cy="1530640"/>
            <a:chOff x="4034185" y="4298971"/>
            <a:chExt cx="3249844" cy="1530640"/>
          </a:xfrm>
        </p:grpSpPr>
        <p:grpSp>
          <p:nvGrpSpPr>
            <p:cNvPr id="37" name="Group 36">
              <a:extLst>
                <a:ext uri="{FF2B5EF4-FFF2-40B4-BE49-F238E27FC236}">
                  <a16:creationId xmlns:a16="http://schemas.microsoft.com/office/drawing/2014/main" id="{6F2B128E-2731-4181-A27F-7DA82929A288}"/>
                </a:ext>
              </a:extLst>
            </p:cNvPr>
            <p:cNvGrpSpPr/>
            <p:nvPr/>
          </p:nvGrpSpPr>
          <p:grpSpPr>
            <a:xfrm>
              <a:off x="4273557" y="4298971"/>
              <a:ext cx="2771101" cy="624664"/>
              <a:chOff x="2214321" y="3451168"/>
              <a:chExt cx="6991643" cy="624664"/>
            </a:xfrm>
          </p:grpSpPr>
          <p:cxnSp>
            <p:nvCxnSpPr>
              <p:cNvPr id="38" name="Straight Connector 37">
                <a:extLst>
                  <a:ext uri="{FF2B5EF4-FFF2-40B4-BE49-F238E27FC236}">
                    <a16:creationId xmlns:a16="http://schemas.microsoft.com/office/drawing/2014/main" id="{0DFED868-7623-4545-8439-039C55C34E3F}"/>
                  </a:ext>
                </a:extLst>
              </p:cNvPr>
              <p:cNvCxnSpPr/>
              <p:nvPr/>
            </p:nvCxnSpPr>
            <p:spPr>
              <a:xfrm>
                <a:off x="5687549" y="3451168"/>
                <a:ext cx="0" cy="31300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9" name="Group 38">
                <a:extLst>
                  <a:ext uri="{FF2B5EF4-FFF2-40B4-BE49-F238E27FC236}">
                    <a16:creationId xmlns:a16="http://schemas.microsoft.com/office/drawing/2014/main" id="{5BE8BC8C-D547-4D3F-8CF3-6F73F7305D97}"/>
                  </a:ext>
                </a:extLst>
              </p:cNvPr>
              <p:cNvGrpSpPr/>
              <p:nvPr/>
            </p:nvGrpSpPr>
            <p:grpSpPr>
              <a:xfrm>
                <a:off x="2214321" y="3762826"/>
                <a:ext cx="6991643" cy="313006"/>
                <a:chOff x="2391508" y="3868615"/>
                <a:chExt cx="6991643" cy="313006"/>
              </a:xfrm>
            </p:grpSpPr>
            <p:cxnSp>
              <p:nvCxnSpPr>
                <p:cNvPr id="40" name="Straight Connector 39">
                  <a:extLst>
                    <a:ext uri="{FF2B5EF4-FFF2-40B4-BE49-F238E27FC236}">
                      <a16:creationId xmlns:a16="http://schemas.microsoft.com/office/drawing/2014/main" id="{53A1C099-A1F7-44F1-9296-DDCB3D7E02CD}"/>
                    </a:ext>
                  </a:extLst>
                </p:cNvPr>
                <p:cNvCxnSpPr/>
                <p:nvPr/>
              </p:nvCxnSpPr>
              <p:spPr>
                <a:xfrm>
                  <a:off x="2391508" y="3868615"/>
                  <a:ext cx="6991643"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4EA0ED43-419B-44BA-A74F-F709FEB9D62A}"/>
                    </a:ext>
                  </a:extLst>
                </p:cNvPr>
                <p:cNvCxnSpPr/>
                <p:nvPr/>
              </p:nvCxnSpPr>
              <p:spPr>
                <a:xfrm>
                  <a:off x="5864891" y="3868615"/>
                  <a:ext cx="0" cy="31300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A4A36769-A72A-4354-9DD0-0D5E48DA2AB9}"/>
                    </a:ext>
                  </a:extLst>
                </p:cNvPr>
                <p:cNvCxnSpPr/>
                <p:nvPr/>
              </p:nvCxnSpPr>
              <p:spPr>
                <a:xfrm>
                  <a:off x="9383151" y="3868615"/>
                  <a:ext cx="0" cy="31300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710995D7-87A2-4AC0-A065-0AD612461FD5}"/>
                    </a:ext>
                  </a:extLst>
                </p:cNvPr>
                <p:cNvCxnSpPr/>
                <p:nvPr/>
              </p:nvCxnSpPr>
              <p:spPr>
                <a:xfrm>
                  <a:off x="2391508" y="3868615"/>
                  <a:ext cx="0" cy="31300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pic>
          <p:nvPicPr>
            <p:cNvPr id="47" name="Picture 46" descr="A picture containing drawing&#10;&#10;Description automatically generated">
              <a:extLst>
                <a:ext uri="{FF2B5EF4-FFF2-40B4-BE49-F238E27FC236}">
                  <a16:creationId xmlns:a16="http://schemas.microsoft.com/office/drawing/2014/main" id="{09ECA70C-ED65-4A06-961F-29A585549AA0}"/>
                </a:ext>
              </a:extLst>
            </p:cNvPr>
            <p:cNvPicPr>
              <a:picLocks noChangeAspect="1"/>
            </p:cNvPicPr>
            <p:nvPr/>
          </p:nvPicPr>
          <p:blipFill>
            <a:blip r:embed="rId2">
              <a:clrChange>
                <a:clrFrom>
                  <a:srgbClr val="FFFFFF"/>
                </a:clrFrom>
                <a:clrTo>
                  <a:srgbClr val="FFFFFF">
                    <a:alpha val="0"/>
                  </a:srgbClr>
                </a:clrTo>
              </a:clrChange>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5411117" y="4954500"/>
              <a:ext cx="506128" cy="868312"/>
            </a:xfrm>
            <a:prstGeom prst="rect">
              <a:avLst/>
            </a:prstGeom>
          </p:spPr>
        </p:pic>
        <p:pic>
          <p:nvPicPr>
            <p:cNvPr id="48" name="Picture 47" descr="A picture containing drawing&#10;&#10;Description automatically generated">
              <a:extLst>
                <a:ext uri="{FF2B5EF4-FFF2-40B4-BE49-F238E27FC236}">
                  <a16:creationId xmlns:a16="http://schemas.microsoft.com/office/drawing/2014/main" id="{B4C9A1C5-9894-49E0-81D9-6BAE730675F9}"/>
                </a:ext>
              </a:extLst>
            </p:cNvPr>
            <p:cNvPicPr>
              <a:picLocks noChangeAspect="1"/>
            </p:cNvPicPr>
            <p:nvPr/>
          </p:nvPicPr>
          <p:blipFill>
            <a:blip r:embed="rId3">
              <a:clrChange>
                <a:clrFrom>
                  <a:srgbClr val="FFFFFF"/>
                </a:clrFrom>
                <a:clrTo>
                  <a:srgbClr val="FFFFFF">
                    <a:alpha val="0"/>
                  </a:srgbClr>
                </a:clrTo>
              </a:clrChange>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flipH="1">
              <a:off x="6805286" y="4961303"/>
              <a:ext cx="478743" cy="868308"/>
            </a:xfrm>
            <a:prstGeom prst="rect">
              <a:avLst/>
            </a:prstGeom>
          </p:spPr>
        </p:pic>
        <p:pic>
          <p:nvPicPr>
            <p:cNvPr id="50" name="Picture 49" descr="A picture containing drawing&#10;&#10;Description automatically generated">
              <a:extLst>
                <a:ext uri="{FF2B5EF4-FFF2-40B4-BE49-F238E27FC236}">
                  <a16:creationId xmlns:a16="http://schemas.microsoft.com/office/drawing/2014/main" id="{C0B5E9FE-35D1-4A98-80F7-858A2A8933FA}"/>
                </a:ext>
              </a:extLst>
            </p:cNvPr>
            <p:cNvPicPr>
              <a:picLocks noChangeAspect="1"/>
            </p:cNvPicPr>
            <p:nvPr/>
          </p:nvPicPr>
          <p:blipFill>
            <a:blip r:embed="rId3">
              <a:clrChange>
                <a:clrFrom>
                  <a:srgbClr val="FFFFFF"/>
                </a:clrFrom>
                <a:clrTo>
                  <a:srgbClr val="FFFFFF">
                    <a:alpha val="0"/>
                  </a:srgbClr>
                </a:clrTo>
              </a:clrChange>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flipH="1">
              <a:off x="4034185" y="4954504"/>
              <a:ext cx="478743" cy="868308"/>
            </a:xfrm>
            <a:prstGeom prst="rect">
              <a:avLst/>
            </a:prstGeom>
          </p:spPr>
        </p:pic>
      </p:grpSp>
    </p:spTree>
    <p:extLst>
      <p:ext uri="{BB962C8B-B14F-4D97-AF65-F5344CB8AC3E}">
        <p14:creationId xmlns:p14="http://schemas.microsoft.com/office/powerpoint/2010/main" val="98146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10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par>
                          <p:cTn id="8" fill="hold">
                            <p:stCondLst>
                              <p:cond delay="3000"/>
                            </p:stCondLst>
                            <p:childTnLst>
                              <p:par>
                                <p:cTn id="9" presetID="10" presetClass="entr" presetSubtype="0"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2000"/>
                                        <p:tgtEl>
                                          <p:spTgt spid="18"/>
                                        </p:tgtEl>
                                      </p:cBhvr>
                                    </p:animEffect>
                                  </p:childTnLst>
                                </p:cTn>
                              </p:par>
                            </p:childTnLst>
                          </p:cTn>
                        </p:par>
                        <p:par>
                          <p:cTn id="12" fill="hold">
                            <p:stCondLst>
                              <p:cond delay="5000"/>
                            </p:stCondLst>
                            <p:childTnLst>
                              <p:par>
                                <p:cTn id="13" presetID="10" presetClass="entr" presetSubtype="0" fill="hold" nodeType="afterEffect">
                                  <p:stCondLst>
                                    <p:cond delay="0"/>
                                  </p:stCondLst>
                                  <p:childTnLst>
                                    <p:set>
                                      <p:cBhvr>
                                        <p:cTn id="14" dur="1" fill="hold">
                                          <p:stCondLst>
                                            <p:cond delay="0"/>
                                          </p:stCondLst>
                                        </p:cTn>
                                        <p:tgtEl>
                                          <p:spTgt spid="51"/>
                                        </p:tgtEl>
                                        <p:attrNameLst>
                                          <p:attrName>style.visibility</p:attrName>
                                        </p:attrNameLst>
                                      </p:cBhvr>
                                      <p:to>
                                        <p:strVal val="visible"/>
                                      </p:to>
                                    </p:set>
                                    <p:animEffect transition="in" filter="fade">
                                      <p:cBhvr>
                                        <p:cTn id="15" dur="2000"/>
                                        <p:tgtEl>
                                          <p:spTgt spid="51"/>
                                        </p:tgtEl>
                                      </p:cBhvr>
                                    </p:animEffect>
                                  </p:childTnLst>
                                </p:cTn>
                              </p:par>
                            </p:childTnLst>
                          </p:cTn>
                        </p:par>
                        <p:par>
                          <p:cTn id="16" fill="hold">
                            <p:stCondLst>
                              <p:cond delay="7000"/>
                            </p:stCondLst>
                            <p:childTnLst>
                              <p:par>
                                <p:cTn id="17" presetID="10" presetClass="entr" presetSubtype="0"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Effect transition="in" filter="fade">
                                      <p:cBhvr>
                                        <p:cTn id="19" dur="2000"/>
                                        <p:tgtEl>
                                          <p:spTgt spid="52"/>
                                        </p:tgtEl>
                                      </p:cBhvr>
                                    </p:animEffect>
                                  </p:childTnLst>
                                </p:cTn>
                              </p:par>
                            </p:childTnLst>
                          </p:cTn>
                        </p:par>
                        <p:par>
                          <p:cTn id="20" fill="hold">
                            <p:stCondLst>
                              <p:cond delay="9000"/>
                            </p:stCondLst>
                            <p:childTnLst>
                              <p:par>
                                <p:cTn id="21" presetID="10" presetClass="entr" presetSubtype="0" fill="hold" nodeType="after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fade">
                                      <p:cBhvr>
                                        <p:cTn id="23" dur="20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88CC488-A1F6-4080-87BA-757098F38F0A}"/>
              </a:ext>
            </a:extLst>
          </p:cNvPr>
          <p:cNvSpPr txBox="1"/>
          <p:nvPr/>
        </p:nvSpPr>
        <p:spPr>
          <a:xfrm>
            <a:off x="377483" y="215393"/>
            <a:ext cx="11437033" cy="461665"/>
          </a:xfrm>
          <a:prstGeom prst="rect">
            <a:avLst/>
          </a:prstGeom>
          <a:noFill/>
        </p:spPr>
        <p:txBody>
          <a:bodyPr wrap="square" rtlCol="0">
            <a:spAutoFit/>
          </a:bodyPr>
          <a:lstStyle/>
          <a:p>
            <a:r>
              <a:rPr lang="en-NZ" sz="2400" dirty="0"/>
              <a:t>How many managers and employees are in this diagram?</a:t>
            </a:r>
          </a:p>
        </p:txBody>
      </p:sp>
      <p:grpSp>
        <p:nvGrpSpPr>
          <p:cNvPr id="51" name="Group 50">
            <a:extLst>
              <a:ext uri="{FF2B5EF4-FFF2-40B4-BE49-F238E27FC236}">
                <a16:creationId xmlns:a16="http://schemas.microsoft.com/office/drawing/2014/main" id="{70A9BDD4-1818-4C17-B9DB-F21D40903590}"/>
              </a:ext>
            </a:extLst>
          </p:cNvPr>
          <p:cNvGrpSpPr/>
          <p:nvPr/>
        </p:nvGrpSpPr>
        <p:grpSpPr>
          <a:xfrm>
            <a:off x="14149263" y="6985968"/>
            <a:ext cx="4060020" cy="1511507"/>
            <a:chOff x="578849" y="4283575"/>
            <a:chExt cx="3237799" cy="1511507"/>
          </a:xfrm>
        </p:grpSpPr>
        <p:grpSp>
          <p:nvGrpSpPr>
            <p:cNvPr id="20" name="Group 19">
              <a:extLst>
                <a:ext uri="{FF2B5EF4-FFF2-40B4-BE49-F238E27FC236}">
                  <a16:creationId xmlns:a16="http://schemas.microsoft.com/office/drawing/2014/main" id="{67AA16BB-42F9-4162-B515-5C01E7C68095}"/>
                </a:ext>
              </a:extLst>
            </p:cNvPr>
            <p:cNvGrpSpPr/>
            <p:nvPr/>
          </p:nvGrpSpPr>
          <p:grpSpPr>
            <a:xfrm>
              <a:off x="806176" y="4283575"/>
              <a:ext cx="2771101" cy="624664"/>
              <a:chOff x="2214321" y="3451168"/>
              <a:chExt cx="6991643" cy="624664"/>
            </a:xfrm>
          </p:grpSpPr>
          <p:cxnSp>
            <p:nvCxnSpPr>
              <p:cNvPr id="24" name="Straight Connector 23">
                <a:extLst>
                  <a:ext uri="{FF2B5EF4-FFF2-40B4-BE49-F238E27FC236}">
                    <a16:creationId xmlns:a16="http://schemas.microsoft.com/office/drawing/2014/main" id="{4AFCEF2C-8EBC-4060-B2AB-75616520E252}"/>
                  </a:ext>
                </a:extLst>
              </p:cNvPr>
              <p:cNvCxnSpPr/>
              <p:nvPr/>
            </p:nvCxnSpPr>
            <p:spPr>
              <a:xfrm>
                <a:off x="5687549" y="3451168"/>
                <a:ext cx="0" cy="31300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5" name="Group 24">
                <a:extLst>
                  <a:ext uri="{FF2B5EF4-FFF2-40B4-BE49-F238E27FC236}">
                    <a16:creationId xmlns:a16="http://schemas.microsoft.com/office/drawing/2014/main" id="{56F4951D-4EED-4080-A23B-8E3B20F6F930}"/>
                  </a:ext>
                </a:extLst>
              </p:cNvPr>
              <p:cNvGrpSpPr/>
              <p:nvPr/>
            </p:nvGrpSpPr>
            <p:grpSpPr>
              <a:xfrm>
                <a:off x="2214321" y="3762826"/>
                <a:ext cx="6991643" cy="313006"/>
                <a:chOff x="2391508" y="3868615"/>
                <a:chExt cx="6991643" cy="313006"/>
              </a:xfrm>
            </p:grpSpPr>
            <p:cxnSp>
              <p:nvCxnSpPr>
                <p:cNvPr id="26" name="Straight Connector 25">
                  <a:extLst>
                    <a:ext uri="{FF2B5EF4-FFF2-40B4-BE49-F238E27FC236}">
                      <a16:creationId xmlns:a16="http://schemas.microsoft.com/office/drawing/2014/main" id="{46A2868E-ADB4-423F-BF07-18A606EFA5C3}"/>
                    </a:ext>
                  </a:extLst>
                </p:cNvPr>
                <p:cNvCxnSpPr/>
                <p:nvPr/>
              </p:nvCxnSpPr>
              <p:spPr>
                <a:xfrm>
                  <a:off x="2391508" y="3868615"/>
                  <a:ext cx="6991643"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C6A72B0-658A-4A19-9C4C-6D362ACF6F47}"/>
                    </a:ext>
                  </a:extLst>
                </p:cNvPr>
                <p:cNvCxnSpPr/>
                <p:nvPr/>
              </p:nvCxnSpPr>
              <p:spPr>
                <a:xfrm>
                  <a:off x="5864891" y="3868615"/>
                  <a:ext cx="0" cy="31300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1804820C-1A06-4C35-BE7D-65D31B25C182}"/>
                    </a:ext>
                  </a:extLst>
                </p:cNvPr>
                <p:cNvCxnSpPr/>
                <p:nvPr/>
              </p:nvCxnSpPr>
              <p:spPr>
                <a:xfrm>
                  <a:off x="9383151" y="3868615"/>
                  <a:ext cx="0" cy="31300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8D53BA6E-1025-4091-BDCC-E3C0FEDD1A8A}"/>
                    </a:ext>
                  </a:extLst>
                </p:cNvPr>
                <p:cNvCxnSpPr/>
                <p:nvPr/>
              </p:nvCxnSpPr>
              <p:spPr>
                <a:xfrm>
                  <a:off x="2391508" y="3868615"/>
                  <a:ext cx="0" cy="31300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pic>
          <p:nvPicPr>
            <p:cNvPr id="21" name="Picture 20" descr="A picture containing drawing&#10;&#10;Description automatically generated">
              <a:extLst>
                <a:ext uri="{FF2B5EF4-FFF2-40B4-BE49-F238E27FC236}">
                  <a16:creationId xmlns:a16="http://schemas.microsoft.com/office/drawing/2014/main" id="{54F688D1-2182-40F0-B889-86E50B02F5B0}"/>
                </a:ext>
              </a:extLst>
            </p:cNvPr>
            <p:cNvPicPr>
              <a:picLocks noChangeAspect="1"/>
            </p:cNvPicPr>
            <p:nvPr/>
          </p:nvPicPr>
          <p:blipFill>
            <a:blip r:embed="rId2">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943736" y="4919971"/>
              <a:ext cx="506128" cy="868312"/>
            </a:xfrm>
            <a:prstGeom prst="rect">
              <a:avLst/>
            </a:prstGeom>
          </p:spPr>
        </p:pic>
        <p:pic>
          <p:nvPicPr>
            <p:cNvPr id="22" name="Picture 21" descr="A picture containing drawing&#10;&#10;Description automatically generated">
              <a:extLst>
                <a:ext uri="{FF2B5EF4-FFF2-40B4-BE49-F238E27FC236}">
                  <a16:creationId xmlns:a16="http://schemas.microsoft.com/office/drawing/2014/main" id="{6E3E12BD-B091-4394-A422-F32FE60945CB}"/>
                </a:ext>
              </a:extLst>
            </p:cNvPr>
            <p:cNvPicPr>
              <a:picLocks noChangeAspect="1"/>
            </p:cNvPicPr>
            <p:nvPr/>
          </p:nvPicPr>
          <p:blipFill>
            <a:blip r:embed="rId3">
              <a:clrChange>
                <a:clrFrom>
                  <a:srgbClr val="FFFFFF"/>
                </a:clrFrom>
                <a:clrTo>
                  <a:srgbClr val="FFFFFF">
                    <a:alpha val="0"/>
                  </a:srgbClr>
                </a:clrTo>
              </a:clrChange>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flipH="1">
              <a:off x="3337905" y="4926774"/>
              <a:ext cx="478743" cy="868308"/>
            </a:xfrm>
            <a:prstGeom prst="rect">
              <a:avLst/>
            </a:prstGeom>
          </p:spPr>
        </p:pic>
        <p:pic>
          <p:nvPicPr>
            <p:cNvPr id="44" name="Picture 43" descr="A picture containing drawing&#10;&#10;Description automatically generated">
              <a:extLst>
                <a:ext uri="{FF2B5EF4-FFF2-40B4-BE49-F238E27FC236}">
                  <a16:creationId xmlns:a16="http://schemas.microsoft.com/office/drawing/2014/main" id="{6981F266-D119-4382-9A33-165B1B58E034}"/>
                </a:ext>
              </a:extLst>
            </p:cNvPr>
            <p:cNvPicPr>
              <a:picLocks noChangeAspect="1"/>
            </p:cNvPicPr>
            <p:nvPr/>
          </p:nvPicPr>
          <p:blipFill>
            <a:blip r:embed="rId2">
              <a:clrChange>
                <a:clrFrom>
                  <a:srgbClr val="FFFFFF"/>
                </a:clrFrom>
                <a:clrTo>
                  <a:srgbClr val="FFFFFF">
                    <a:alpha val="0"/>
                  </a:srgbClr>
                </a:clrTo>
              </a:clrChange>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578849" y="4906892"/>
              <a:ext cx="506128" cy="868312"/>
            </a:xfrm>
            <a:prstGeom prst="rect">
              <a:avLst/>
            </a:prstGeom>
          </p:spPr>
        </p:pic>
      </p:grpSp>
      <p:grpSp>
        <p:nvGrpSpPr>
          <p:cNvPr id="53" name="Group 52">
            <a:extLst>
              <a:ext uri="{FF2B5EF4-FFF2-40B4-BE49-F238E27FC236}">
                <a16:creationId xmlns:a16="http://schemas.microsoft.com/office/drawing/2014/main" id="{26AB6729-176C-484A-97A8-277B639B43D7}"/>
              </a:ext>
            </a:extLst>
          </p:cNvPr>
          <p:cNvGrpSpPr/>
          <p:nvPr/>
        </p:nvGrpSpPr>
        <p:grpSpPr>
          <a:xfrm>
            <a:off x="12877647" y="945010"/>
            <a:ext cx="3277229" cy="1509042"/>
            <a:chOff x="7565419" y="4282901"/>
            <a:chExt cx="3277229" cy="1509042"/>
          </a:xfrm>
        </p:grpSpPr>
        <p:pic>
          <p:nvPicPr>
            <p:cNvPr id="23" name="Picture 22" descr="A picture containing drawing&#10;&#10;Description automatically generated">
              <a:extLst>
                <a:ext uri="{FF2B5EF4-FFF2-40B4-BE49-F238E27FC236}">
                  <a16:creationId xmlns:a16="http://schemas.microsoft.com/office/drawing/2014/main" id="{43B9C168-8483-4855-91A2-5530624E6C2B}"/>
                </a:ext>
              </a:extLst>
            </p:cNvPr>
            <p:cNvPicPr>
              <a:picLocks noChangeAspect="1"/>
            </p:cNvPicPr>
            <p:nvPr/>
          </p:nvPicPr>
          <p:blipFill>
            <a:blip r:embed="rId3">
              <a:clrChange>
                <a:clrFrom>
                  <a:srgbClr val="FFFFFF"/>
                </a:clrFrom>
                <a:clrTo>
                  <a:srgbClr val="FFFFFF">
                    <a:alpha val="0"/>
                  </a:srgbClr>
                </a:clrTo>
              </a:clrChange>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flipH="1">
              <a:off x="8950184" y="4923635"/>
              <a:ext cx="478743" cy="868308"/>
            </a:xfrm>
            <a:prstGeom prst="rect">
              <a:avLst/>
            </a:prstGeom>
          </p:spPr>
        </p:pic>
        <p:grpSp>
          <p:nvGrpSpPr>
            <p:cNvPr id="30" name="Group 29">
              <a:extLst>
                <a:ext uri="{FF2B5EF4-FFF2-40B4-BE49-F238E27FC236}">
                  <a16:creationId xmlns:a16="http://schemas.microsoft.com/office/drawing/2014/main" id="{67D6BC39-4687-49E1-A0C1-F0E496DE0AE8}"/>
                </a:ext>
              </a:extLst>
            </p:cNvPr>
            <p:cNvGrpSpPr/>
            <p:nvPr/>
          </p:nvGrpSpPr>
          <p:grpSpPr>
            <a:xfrm>
              <a:off x="7797819" y="4282901"/>
              <a:ext cx="2771101" cy="624664"/>
              <a:chOff x="2214321" y="3451168"/>
              <a:chExt cx="6991643" cy="624664"/>
            </a:xfrm>
          </p:grpSpPr>
          <p:cxnSp>
            <p:nvCxnSpPr>
              <p:cNvPr id="31" name="Straight Connector 30">
                <a:extLst>
                  <a:ext uri="{FF2B5EF4-FFF2-40B4-BE49-F238E27FC236}">
                    <a16:creationId xmlns:a16="http://schemas.microsoft.com/office/drawing/2014/main" id="{F19459D6-32F6-4548-84A1-27DD815500AC}"/>
                  </a:ext>
                </a:extLst>
              </p:cNvPr>
              <p:cNvCxnSpPr/>
              <p:nvPr/>
            </p:nvCxnSpPr>
            <p:spPr>
              <a:xfrm>
                <a:off x="5687549" y="3451168"/>
                <a:ext cx="0" cy="31300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2" name="Group 31">
                <a:extLst>
                  <a:ext uri="{FF2B5EF4-FFF2-40B4-BE49-F238E27FC236}">
                    <a16:creationId xmlns:a16="http://schemas.microsoft.com/office/drawing/2014/main" id="{A4220540-7F15-48DE-8F29-0C38A794E2A6}"/>
                  </a:ext>
                </a:extLst>
              </p:cNvPr>
              <p:cNvGrpSpPr/>
              <p:nvPr/>
            </p:nvGrpSpPr>
            <p:grpSpPr>
              <a:xfrm>
                <a:off x="2214321" y="3762826"/>
                <a:ext cx="6991643" cy="313006"/>
                <a:chOff x="2391508" y="3868615"/>
                <a:chExt cx="6991643" cy="313006"/>
              </a:xfrm>
            </p:grpSpPr>
            <p:cxnSp>
              <p:nvCxnSpPr>
                <p:cNvPr id="33" name="Straight Connector 32">
                  <a:extLst>
                    <a:ext uri="{FF2B5EF4-FFF2-40B4-BE49-F238E27FC236}">
                      <a16:creationId xmlns:a16="http://schemas.microsoft.com/office/drawing/2014/main" id="{BCD0AA03-D475-4910-91C6-1EDBDE687D47}"/>
                    </a:ext>
                  </a:extLst>
                </p:cNvPr>
                <p:cNvCxnSpPr/>
                <p:nvPr/>
              </p:nvCxnSpPr>
              <p:spPr>
                <a:xfrm>
                  <a:off x="2391508" y="3868615"/>
                  <a:ext cx="6991643"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7BCB93C2-E209-4947-9664-447A96BC497B}"/>
                    </a:ext>
                  </a:extLst>
                </p:cNvPr>
                <p:cNvCxnSpPr/>
                <p:nvPr/>
              </p:nvCxnSpPr>
              <p:spPr>
                <a:xfrm>
                  <a:off x="5864891" y="3868615"/>
                  <a:ext cx="0" cy="31300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4D1322DA-CCAA-42C8-A5DA-5089FFD3AF20}"/>
                    </a:ext>
                  </a:extLst>
                </p:cNvPr>
                <p:cNvCxnSpPr/>
                <p:nvPr/>
              </p:nvCxnSpPr>
              <p:spPr>
                <a:xfrm>
                  <a:off x="9383151" y="3868615"/>
                  <a:ext cx="0" cy="31300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30730B40-C57D-4ECA-A4BD-906DF5AED6DE}"/>
                    </a:ext>
                  </a:extLst>
                </p:cNvPr>
                <p:cNvCxnSpPr/>
                <p:nvPr/>
              </p:nvCxnSpPr>
              <p:spPr>
                <a:xfrm>
                  <a:off x="2391508" y="3868615"/>
                  <a:ext cx="0" cy="31300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pic>
          <p:nvPicPr>
            <p:cNvPr id="45" name="Picture 44" descr="A picture containing drawing&#10;&#10;Description automatically generated">
              <a:extLst>
                <a:ext uri="{FF2B5EF4-FFF2-40B4-BE49-F238E27FC236}">
                  <a16:creationId xmlns:a16="http://schemas.microsoft.com/office/drawing/2014/main" id="{658A0210-8FC1-4254-A93D-C768E4B5B0D9}"/>
                </a:ext>
              </a:extLst>
            </p:cNvPr>
            <p:cNvPicPr>
              <a:picLocks noChangeAspect="1"/>
            </p:cNvPicPr>
            <p:nvPr/>
          </p:nvPicPr>
          <p:blipFill>
            <a:blip r:embed="rId2">
              <a:clrChange>
                <a:clrFrom>
                  <a:srgbClr val="FFFFFF"/>
                </a:clrFrom>
                <a:clrTo>
                  <a:srgbClr val="FFFFFF">
                    <a:alpha val="0"/>
                  </a:srgbClr>
                </a:clrTo>
              </a:clrChange>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10336520" y="4919297"/>
              <a:ext cx="506128" cy="868312"/>
            </a:xfrm>
            <a:prstGeom prst="rect">
              <a:avLst/>
            </a:prstGeom>
          </p:spPr>
        </p:pic>
        <p:pic>
          <p:nvPicPr>
            <p:cNvPr id="46" name="Picture 45" descr="A picture containing drawing&#10;&#10;Description automatically generated">
              <a:extLst>
                <a:ext uri="{FF2B5EF4-FFF2-40B4-BE49-F238E27FC236}">
                  <a16:creationId xmlns:a16="http://schemas.microsoft.com/office/drawing/2014/main" id="{23F457DB-E428-4073-9401-8798346346E6}"/>
                </a:ext>
              </a:extLst>
            </p:cNvPr>
            <p:cNvPicPr>
              <a:picLocks noChangeAspect="1"/>
            </p:cNvPicPr>
            <p:nvPr/>
          </p:nvPicPr>
          <p:blipFill>
            <a:blip r:embed="rId2">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7565419" y="4919297"/>
              <a:ext cx="506128" cy="868312"/>
            </a:xfrm>
            <a:prstGeom prst="rect">
              <a:avLst/>
            </a:prstGeom>
          </p:spPr>
        </p:pic>
      </p:grpSp>
      <p:grpSp>
        <p:nvGrpSpPr>
          <p:cNvPr id="52" name="Group 51">
            <a:extLst>
              <a:ext uri="{FF2B5EF4-FFF2-40B4-BE49-F238E27FC236}">
                <a16:creationId xmlns:a16="http://schemas.microsoft.com/office/drawing/2014/main" id="{B6A2C688-C02F-42B6-B474-3DFDEDD75F9C}"/>
              </a:ext>
            </a:extLst>
          </p:cNvPr>
          <p:cNvGrpSpPr/>
          <p:nvPr/>
        </p:nvGrpSpPr>
        <p:grpSpPr>
          <a:xfrm>
            <a:off x="12905032" y="3674758"/>
            <a:ext cx="3249844" cy="1530640"/>
            <a:chOff x="4034185" y="4298971"/>
            <a:chExt cx="3249844" cy="1530640"/>
          </a:xfrm>
        </p:grpSpPr>
        <p:grpSp>
          <p:nvGrpSpPr>
            <p:cNvPr id="37" name="Group 36">
              <a:extLst>
                <a:ext uri="{FF2B5EF4-FFF2-40B4-BE49-F238E27FC236}">
                  <a16:creationId xmlns:a16="http://schemas.microsoft.com/office/drawing/2014/main" id="{6F2B128E-2731-4181-A27F-7DA82929A288}"/>
                </a:ext>
              </a:extLst>
            </p:cNvPr>
            <p:cNvGrpSpPr/>
            <p:nvPr/>
          </p:nvGrpSpPr>
          <p:grpSpPr>
            <a:xfrm>
              <a:off x="4273557" y="4298971"/>
              <a:ext cx="2771101" cy="624664"/>
              <a:chOff x="2214321" y="3451168"/>
              <a:chExt cx="6991643" cy="624664"/>
            </a:xfrm>
          </p:grpSpPr>
          <p:cxnSp>
            <p:nvCxnSpPr>
              <p:cNvPr id="38" name="Straight Connector 37">
                <a:extLst>
                  <a:ext uri="{FF2B5EF4-FFF2-40B4-BE49-F238E27FC236}">
                    <a16:creationId xmlns:a16="http://schemas.microsoft.com/office/drawing/2014/main" id="{0DFED868-7623-4545-8439-039C55C34E3F}"/>
                  </a:ext>
                </a:extLst>
              </p:cNvPr>
              <p:cNvCxnSpPr/>
              <p:nvPr/>
            </p:nvCxnSpPr>
            <p:spPr>
              <a:xfrm>
                <a:off x="5687549" y="3451168"/>
                <a:ext cx="0" cy="31300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9" name="Group 38">
                <a:extLst>
                  <a:ext uri="{FF2B5EF4-FFF2-40B4-BE49-F238E27FC236}">
                    <a16:creationId xmlns:a16="http://schemas.microsoft.com/office/drawing/2014/main" id="{5BE8BC8C-D547-4D3F-8CF3-6F73F7305D97}"/>
                  </a:ext>
                </a:extLst>
              </p:cNvPr>
              <p:cNvGrpSpPr/>
              <p:nvPr/>
            </p:nvGrpSpPr>
            <p:grpSpPr>
              <a:xfrm>
                <a:off x="2214321" y="3762826"/>
                <a:ext cx="6991643" cy="313006"/>
                <a:chOff x="2391508" y="3868615"/>
                <a:chExt cx="6991643" cy="313006"/>
              </a:xfrm>
            </p:grpSpPr>
            <p:cxnSp>
              <p:nvCxnSpPr>
                <p:cNvPr id="40" name="Straight Connector 39">
                  <a:extLst>
                    <a:ext uri="{FF2B5EF4-FFF2-40B4-BE49-F238E27FC236}">
                      <a16:creationId xmlns:a16="http://schemas.microsoft.com/office/drawing/2014/main" id="{53A1C099-A1F7-44F1-9296-DDCB3D7E02CD}"/>
                    </a:ext>
                  </a:extLst>
                </p:cNvPr>
                <p:cNvCxnSpPr/>
                <p:nvPr/>
              </p:nvCxnSpPr>
              <p:spPr>
                <a:xfrm>
                  <a:off x="2391508" y="3868615"/>
                  <a:ext cx="6991643"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4EA0ED43-419B-44BA-A74F-F709FEB9D62A}"/>
                    </a:ext>
                  </a:extLst>
                </p:cNvPr>
                <p:cNvCxnSpPr/>
                <p:nvPr/>
              </p:nvCxnSpPr>
              <p:spPr>
                <a:xfrm>
                  <a:off x="5864891" y="3868615"/>
                  <a:ext cx="0" cy="31300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A4A36769-A72A-4354-9DD0-0D5E48DA2AB9}"/>
                    </a:ext>
                  </a:extLst>
                </p:cNvPr>
                <p:cNvCxnSpPr/>
                <p:nvPr/>
              </p:nvCxnSpPr>
              <p:spPr>
                <a:xfrm>
                  <a:off x="9383151" y="3868615"/>
                  <a:ext cx="0" cy="31300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710995D7-87A2-4AC0-A065-0AD612461FD5}"/>
                    </a:ext>
                  </a:extLst>
                </p:cNvPr>
                <p:cNvCxnSpPr/>
                <p:nvPr/>
              </p:nvCxnSpPr>
              <p:spPr>
                <a:xfrm>
                  <a:off x="2391508" y="3868615"/>
                  <a:ext cx="0" cy="31300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pic>
          <p:nvPicPr>
            <p:cNvPr id="47" name="Picture 46" descr="A picture containing drawing&#10;&#10;Description automatically generated">
              <a:extLst>
                <a:ext uri="{FF2B5EF4-FFF2-40B4-BE49-F238E27FC236}">
                  <a16:creationId xmlns:a16="http://schemas.microsoft.com/office/drawing/2014/main" id="{09ECA70C-ED65-4A06-961F-29A585549AA0}"/>
                </a:ext>
              </a:extLst>
            </p:cNvPr>
            <p:cNvPicPr>
              <a:picLocks noChangeAspect="1"/>
            </p:cNvPicPr>
            <p:nvPr/>
          </p:nvPicPr>
          <p:blipFill>
            <a:blip r:embed="rId2">
              <a:clrChange>
                <a:clrFrom>
                  <a:srgbClr val="FFFFFF"/>
                </a:clrFrom>
                <a:clrTo>
                  <a:srgbClr val="FFFFFF">
                    <a:alpha val="0"/>
                  </a:srgbClr>
                </a:clrTo>
              </a:clrChange>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5411117" y="4954500"/>
              <a:ext cx="506128" cy="868312"/>
            </a:xfrm>
            <a:prstGeom prst="rect">
              <a:avLst/>
            </a:prstGeom>
          </p:spPr>
        </p:pic>
        <p:pic>
          <p:nvPicPr>
            <p:cNvPr id="48" name="Picture 47" descr="A picture containing drawing&#10;&#10;Description automatically generated">
              <a:extLst>
                <a:ext uri="{FF2B5EF4-FFF2-40B4-BE49-F238E27FC236}">
                  <a16:creationId xmlns:a16="http://schemas.microsoft.com/office/drawing/2014/main" id="{B4C9A1C5-9894-49E0-81D9-6BAE730675F9}"/>
                </a:ext>
              </a:extLst>
            </p:cNvPr>
            <p:cNvPicPr>
              <a:picLocks noChangeAspect="1"/>
            </p:cNvPicPr>
            <p:nvPr/>
          </p:nvPicPr>
          <p:blipFill>
            <a:blip r:embed="rId3">
              <a:clrChange>
                <a:clrFrom>
                  <a:srgbClr val="FFFFFF"/>
                </a:clrFrom>
                <a:clrTo>
                  <a:srgbClr val="FFFFFF">
                    <a:alpha val="0"/>
                  </a:srgbClr>
                </a:clrTo>
              </a:clrChange>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flipH="1">
              <a:off x="6805286" y="4961303"/>
              <a:ext cx="478743" cy="868308"/>
            </a:xfrm>
            <a:prstGeom prst="rect">
              <a:avLst/>
            </a:prstGeom>
          </p:spPr>
        </p:pic>
        <p:pic>
          <p:nvPicPr>
            <p:cNvPr id="50" name="Picture 49" descr="A picture containing drawing&#10;&#10;Description automatically generated">
              <a:extLst>
                <a:ext uri="{FF2B5EF4-FFF2-40B4-BE49-F238E27FC236}">
                  <a16:creationId xmlns:a16="http://schemas.microsoft.com/office/drawing/2014/main" id="{C0B5E9FE-35D1-4A98-80F7-858A2A8933FA}"/>
                </a:ext>
              </a:extLst>
            </p:cNvPr>
            <p:cNvPicPr>
              <a:picLocks noChangeAspect="1"/>
            </p:cNvPicPr>
            <p:nvPr/>
          </p:nvPicPr>
          <p:blipFill>
            <a:blip r:embed="rId3">
              <a:clrChange>
                <a:clrFrom>
                  <a:srgbClr val="FFFFFF"/>
                </a:clrFrom>
                <a:clrTo>
                  <a:srgbClr val="FFFFFF">
                    <a:alpha val="0"/>
                  </a:srgbClr>
                </a:clrTo>
              </a:clrChange>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flipH="1">
              <a:off x="4034185" y="4954504"/>
              <a:ext cx="478743" cy="868308"/>
            </a:xfrm>
            <a:prstGeom prst="rect">
              <a:avLst/>
            </a:prstGeom>
          </p:spPr>
        </p:pic>
      </p:grpSp>
      <p:cxnSp>
        <p:nvCxnSpPr>
          <p:cNvPr id="9" name="Straight Connector 8">
            <a:extLst>
              <a:ext uri="{FF2B5EF4-FFF2-40B4-BE49-F238E27FC236}">
                <a16:creationId xmlns:a16="http://schemas.microsoft.com/office/drawing/2014/main" id="{66EAE3A7-8333-4960-9477-6C8F73547C29}"/>
              </a:ext>
            </a:extLst>
          </p:cNvPr>
          <p:cNvCxnSpPr/>
          <p:nvPr/>
        </p:nvCxnSpPr>
        <p:spPr>
          <a:xfrm>
            <a:off x="13937477" y="1879071"/>
            <a:ext cx="0" cy="31300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14" name="Picture 13" descr="A picture containing drawing&#10;&#10;Description automatically generated">
            <a:extLst>
              <a:ext uri="{FF2B5EF4-FFF2-40B4-BE49-F238E27FC236}">
                <a16:creationId xmlns:a16="http://schemas.microsoft.com/office/drawing/2014/main" id="{291EFA97-6E97-473D-8946-6310AC7854B4}"/>
              </a:ext>
            </a:extLst>
          </p:cNvPr>
          <p:cNvPicPr>
            <a:picLocks noChangeAspect="1"/>
          </p:cNvPicPr>
          <p:nvPr/>
        </p:nvPicPr>
        <p:blipFill>
          <a:blip r:embed="rId2">
            <a:clrChange>
              <a:clrFrom>
                <a:srgbClr val="FFFFFF"/>
              </a:clrFrom>
              <a:clrTo>
                <a:srgbClr val="FFFFFF">
                  <a:alpha val="0"/>
                </a:srgbClr>
              </a:clrTo>
            </a:clrChange>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13780695" y="2235198"/>
            <a:ext cx="683292" cy="868312"/>
          </a:xfrm>
          <a:prstGeom prst="rect">
            <a:avLst/>
          </a:prstGeom>
        </p:spPr>
      </p:pic>
      <p:pic>
        <p:nvPicPr>
          <p:cNvPr id="17" name="Picture 16" descr="A picture containing drawing&#10;&#10;Description automatically generated">
            <a:extLst>
              <a:ext uri="{FF2B5EF4-FFF2-40B4-BE49-F238E27FC236}">
                <a16:creationId xmlns:a16="http://schemas.microsoft.com/office/drawing/2014/main" id="{8C931083-AE02-4F5F-BA73-60B84A40A6F1}"/>
              </a:ext>
            </a:extLst>
          </p:cNvPr>
          <p:cNvPicPr>
            <a:picLocks noChangeAspect="1"/>
          </p:cNvPicPr>
          <p:nvPr/>
        </p:nvPicPr>
        <p:blipFill>
          <a:blip r:embed="rId3">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flipH="1">
            <a:off x="16920389" y="2226497"/>
            <a:ext cx="646321" cy="868308"/>
          </a:xfrm>
          <a:prstGeom prst="rect">
            <a:avLst/>
          </a:prstGeom>
        </p:spPr>
      </p:pic>
      <p:cxnSp>
        <p:nvCxnSpPr>
          <p:cNvPr id="49" name="Straight Connector 48">
            <a:extLst>
              <a:ext uri="{FF2B5EF4-FFF2-40B4-BE49-F238E27FC236}">
                <a16:creationId xmlns:a16="http://schemas.microsoft.com/office/drawing/2014/main" id="{C062B5BB-F40F-4312-AD68-3D8B9890BFC6}"/>
              </a:ext>
            </a:extLst>
          </p:cNvPr>
          <p:cNvCxnSpPr/>
          <p:nvPr/>
        </p:nvCxnSpPr>
        <p:spPr>
          <a:xfrm>
            <a:off x="17058686" y="1875823"/>
            <a:ext cx="0" cy="31300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51" name="Group 150">
            <a:extLst>
              <a:ext uri="{FF2B5EF4-FFF2-40B4-BE49-F238E27FC236}">
                <a16:creationId xmlns:a16="http://schemas.microsoft.com/office/drawing/2014/main" id="{12CE3F55-91D2-4D29-98BE-A5564D5F909F}"/>
              </a:ext>
            </a:extLst>
          </p:cNvPr>
          <p:cNvGrpSpPr/>
          <p:nvPr/>
        </p:nvGrpSpPr>
        <p:grpSpPr>
          <a:xfrm>
            <a:off x="532643" y="664988"/>
            <a:ext cx="10695478" cy="5742051"/>
            <a:chOff x="532643" y="664988"/>
            <a:chExt cx="10695478" cy="5742051"/>
          </a:xfrm>
        </p:grpSpPr>
        <p:pic>
          <p:nvPicPr>
            <p:cNvPr id="4" name="Picture 3" descr="A picture containing drawing&#10;&#10;Description automatically generated">
              <a:extLst>
                <a:ext uri="{FF2B5EF4-FFF2-40B4-BE49-F238E27FC236}">
                  <a16:creationId xmlns:a16="http://schemas.microsoft.com/office/drawing/2014/main" id="{019D9904-71E0-49BA-BA98-4EC75EE0FA6D}"/>
                </a:ext>
              </a:extLst>
            </p:cNvPr>
            <p:cNvPicPr>
              <a:picLocks noChangeAspect="1"/>
            </p:cNvPicPr>
            <p:nvPr/>
          </p:nvPicPr>
          <p:blipFill>
            <a:blip r:embed="rId2">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660144" y="664988"/>
              <a:ext cx="506128" cy="868312"/>
            </a:xfrm>
            <a:prstGeom prst="rect">
              <a:avLst/>
            </a:prstGeom>
          </p:spPr>
        </p:pic>
        <p:grpSp>
          <p:nvGrpSpPr>
            <p:cNvPr id="19" name="Group 18">
              <a:extLst>
                <a:ext uri="{FF2B5EF4-FFF2-40B4-BE49-F238E27FC236}">
                  <a16:creationId xmlns:a16="http://schemas.microsoft.com/office/drawing/2014/main" id="{562ECDEA-B55E-4450-877B-1897A510B61F}"/>
                </a:ext>
              </a:extLst>
            </p:cNvPr>
            <p:cNvGrpSpPr/>
            <p:nvPr/>
          </p:nvGrpSpPr>
          <p:grpSpPr>
            <a:xfrm>
              <a:off x="3285146" y="1543028"/>
              <a:ext cx="5208981" cy="635740"/>
              <a:chOff x="3285146" y="1543028"/>
              <a:chExt cx="5208981" cy="635740"/>
            </a:xfrm>
          </p:grpSpPr>
          <p:cxnSp>
            <p:nvCxnSpPr>
              <p:cNvPr id="6" name="Straight Connector 5">
                <a:extLst>
                  <a:ext uri="{FF2B5EF4-FFF2-40B4-BE49-F238E27FC236}">
                    <a16:creationId xmlns:a16="http://schemas.microsoft.com/office/drawing/2014/main" id="{0BA6F219-6C13-4748-9562-640C125CB168}"/>
                  </a:ext>
                </a:extLst>
              </p:cNvPr>
              <p:cNvCxnSpPr/>
              <p:nvPr/>
            </p:nvCxnSpPr>
            <p:spPr>
              <a:xfrm>
                <a:off x="5889637" y="1543028"/>
                <a:ext cx="0" cy="31300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5" name="Group 14">
                <a:extLst>
                  <a:ext uri="{FF2B5EF4-FFF2-40B4-BE49-F238E27FC236}">
                    <a16:creationId xmlns:a16="http://schemas.microsoft.com/office/drawing/2014/main" id="{2AEF409C-513D-4E51-9690-A7A44C867441}"/>
                  </a:ext>
                </a:extLst>
              </p:cNvPr>
              <p:cNvGrpSpPr/>
              <p:nvPr/>
            </p:nvGrpSpPr>
            <p:grpSpPr>
              <a:xfrm>
                <a:off x="3285146" y="1865762"/>
                <a:ext cx="5208981" cy="313006"/>
                <a:chOff x="1151625" y="1879071"/>
                <a:chExt cx="9438986" cy="313006"/>
              </a:xfrm>
            </p:grpSpPr>
            <p:cxnSp>
              <p:nvCxnSpPr>
                <p:cNvPr id="8" name="Straight Connector 7">
                  <a:extLst>
                    <a:ext uri="{FF2B5EF4-FFF2-40B4-BE49-F238E27FC236}">
                      <a16:creationId xmlns:a16="http://schemas.microsoft.com/office/drawing/2014/main" id="{A762DB1D-573B-4A4F-9B1E-F65B097D080A}"/>
                    </a:ext>
                  </a:extLst>
                </p:cNvPr>
                <p:cNvCxnSpPr/>
                <p:nvPr/>
              </p:nvCxnSpPr>
              <p:spPr>
                <a:xfrm>
                  <a:off x="1151625" y="1879071"/>
                  <a:ext cx="943898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5CA87ED-F98A-4736-AE64-2A8E9F1C8B78}"/>
                    </a:ext>
                  </a:extLst>
                </p:cNvPr>
                <p:cNvCxnSpPr/>
                <p:nvPr/>
              </p:nvCxnSpPr>
              <p:spPr>
                <a:xfrm>
                  <a:off x="10590611" y="1879071"/>
                  <a:ext cx="0" cy="31300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05D4CE2E-897C-4714-B1EF-F0DA34587104}"/>
                    </a:ext>
                  </a:extLst>
                </p:cNvPr>
                <p:cNvCxnSpPr/>
                <p:nvPr/>
              </p:nvCxnSpPr>
              <p:spPr>
                <a:xfrm>
                  <a:off x="1151625" y="1879071"/>
                  <a:ext cx="0" cy="31300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pic>
          <p:nvPicPr>
            <p:cNvPr id="16" name="Picture 15" descr="A picture containing drawing&#10;&#10;Description automatically generated">
              <a:extLst>
                <a:ext uri="{FF2B5EF4-FFF2-40B4-BE49-F238E27FC236}">
                  <a16:creationId xmlns:a16="http://schemas.microsoft.com/office/drawing/2014/main" id="{9AFFE847-63EA-4759-A88E-490B1BEC0FEA}"/>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flipH="1">
              <a:off x="2961985" y="2226497"/>
              <a:ext cx="646321" cy="868308"/>
            </a:xfrm>
            <a:prstGeom prst="rect">
              <a:avLst/>
            </a:prstGeom>
          </p:spPr>
        </p:pic>
        <p:pic>
          <p:nvPicPr>
            <p:cNvPr id="54" name="Picture 53" descr="A picture containing drawing&#10;&#10;Description automatically generated">
              <a:extLst>
                <a:ext uri="{FF2B5EF4-FFF2-40B4-BE49-F238E27FC236}">
                  <a16:creationId xmlns:a16="http://schemas.microsoft.com/office/drawing/2014/main" id="{E0587F51-B1CE-4AAB-8316-2B661B9DB6A3}"/>
                </a:ext>
              </a:extLst>
            </p:cNvPr>
            <p:cNvPicPr>
              <a:picLocks noChangeAspect="1"/>
            </p:cNvPicPr>
            <p:nvPr/>
          </p:nvPicPr>
          <p:blipFill>
            <a:blip r:embed="rId2">
              <a:clrChange>
                <a:clrFrom>
                  <a:srgbClr val="FFFFFF"/>
                </a:clrFrom>
                <a:clrTo>
                  <a:srgbClr val="FFFFFF">
                    <a:alpha val="0"/>
                  </a:srgbClr>
                </a:clrTo>
              </a:clrChange>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8152481" y="2198225"/>
              <a:ext cx="683292" cy="868312"/>
            </a:xfrm>
            <a:prstGeom prst="rect">
              <a:avLst/>
            </a:prstGeom>
          </p:spPr>
        </p:pic>
        <p:pic>
          <p:nvPicPr>
            <p:cNvPr id="60" name="Picture 59" descr="A picture containing drawing&#10;&#10;Description automatically generated">
              <a:extLst>
                <a:ext uri="{FF2B5EF4-FFF2-40B4-BE49-F238E27FC236}">
                  <a16:creationId xmlns:a16="http://schemas.microsoft.com/office/drawing/2014/main" id="{31B675FB-0820-42D3-894C-F95087B49226}"/>
                </a:ext>
              </a:extLst>
            </p:cNvPr>
            <p:cNvPicPr>
              <a:picLocks noChangeAspect="1"/>
            </p:cNvPicPr>
            <p:nvPr/>
          </p:nvPicPr>
          <p:blipFill>
            <a:blip r:embed="rId2">
              <a:clrChange>
                <a:clrFrom>
                  <a:srgbClr val="FFFFFF"/>
                </a:clrFrom>
                <a:clrTo>
                  <a:srgbClr val="FFFFFF">
                    <a:alpha val="0"/>
                  </a:srgbClr>
                </a:clrTo>
              </a:clrChange>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1362137" y="3856455"/>
              <a:ext cx="673006" cy="868312"/>
            </a:xfrm>
            <a:prstGeom prst="rect">
              <a:avLst/>
            </a:prstGeom>
          </p:spPr>
        </p:pic>
        <p:pic>
          <p:nvPicPr>
            <p:cNvPr id="61" name="Picture 60" descr="A picture containing drawing&#10;&#10;Description automatically generated">
              <a:extLst>
                <a:ext uri="{FF2B5EF4-FFF2-40B4-BE49-F238E27FC236}">
                  <a16:creationId xmlns:a16="http://schemas.microsoft.com/office/drawing/2014/main" id="{81701867-6680-42FB-AC84-B476762F2C31}"/>
                </a:ext>
              </a:extLst>
            </p:cNvPr>
            <p:cNvPicPr>
              <a:picLocks noChangeAspect="1"/>
            </p:cNvPicPr>
            <p:nvPr/>
          </p:nvPicPr>
          <p:blipFill>
            <a:blip r:embed="rId3">
              <a:clrChange>
                <a:clrFrom>
                  <a:srgbClr val="FFFFFF"/>
                </a:clrFrom>
                <a:clrTo>
                  <a:srgbClr val="FFFFFF">
                    <a:alpha val="0"/>
                  </a:srgbClr>
                </a:clrTo>
              </a:clrChange>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flipH="1">
              <a:off x="6584418" y="3902936"/>
              <a:ext cx="636592" cy="868308"/>
            </a:xfrm>
            <a:prstGeom prst="rect">
              <a:avLst/>
            </a:prstGeom>
          </p:spPr>
        </p:pic>
        <p:pic>
          <p:nvPicPr>
            <p:cNvPr id="62" name="Picture 61" descr="A picture containing drawing&#10;&#10;Description automatically generated">
              <a:extLst>
                <a:ext uri="{FF2B5EF4-FFF2-40B4-BE49-F238E27FC236}">
                  <a16:creationId xmlns:a16="http://schemas.microsoft.com/office/drawing/2014/main" id="{AC6EB701-F9FA-4E84-9D51-ABFE3C25AA15}"/>
                </a:ext>
              </a:extLst>
            </p:cNvPr>
            <p:cNvPicPr>
              <a:picLocks noChangeAspect="1"/>
            </p:cNvPicPr>
            <p:nvPr/>
          </p:nvPicPr>
          <p:blipFill>
            <a:blip r:embed="rId3">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flipH="1">
              <a:off x="4477202" y="3865268"/>
              <a:ext cx="636592" cy="868308"/>
            </a:xfrm>
            <a:prstGeom prst="rect">
              <a:avLst/>
            </a:prstGeom>
          </p:spPr>
        </p:pic>
        <p:pic>
          <p:nvPicPr>
            <p:cNvPr id="64" name="Picture 63" descr="A picture containing drawing&#10;&#10;Description automatically generated">
              <a:extLst>
                <a:ext uri="{FF2B5EF4-FFF2-40B4-BE49-F238E27FC236}">
                  <a16:creationId xmlns:a16="http://schemas.microsoft.com/office/drawing/2014/main" id="{D74C2B60-FDF8-48A3-BE2A-F576FAFD031D}"/>
                </a:ext>
              </a:extLst>
            </p:cNvPr>
            <p:cNvPicPr>
              <a:picLocks noChangeAspect="1"/>
            </p:cNvPicPr>
            <p:nvPr/>
          </p:nvPicPr>
          <p:blipFill>
            <a:blip r:embed="rId2">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9742669" y="3907408"/>
              <a:ext cx="673006" cy="868312"/>
            </a:xfrm>
            <a:prstGeom prst="rect">
              <a:avLst/>
            </a:prstGeom>
          </p:spPr>
        </p:pic>
        <p:grpSp>
          <p:nvGrpSpPr>
            <p:cNvPr id="95" name="Group 94">
              <a:extLst>
                <a:ext uri="{FF2B5EF4-FFF2-40B4-BE49-F238E27FC236}">
                  <a16:creationId xmlns:a16="http://schemas.microsoft.com/office/drawing/2014/main" id="{0CF4151F-01F2-4D2A-9DD2-4DD6758D9B04}"/>
                </a:ext>
              </a:extLst>
            </p:cNvPr>
            <p:cNvGrpSpPr/>
            <p:nvPr/>
          </p:nvGrpSpPr>
          <p:grpSpPr>
            <a:xfrm>
              <a:off x="1698640" y="3201414"/>
              <a:ext cx="3127952" cy="635740"/>
              <a:chOff x="3285146" y="1543028"/>
              <a:chExt cx="5208981" cy="635740"/>
            </a:xfrm>
          </p:grpSpPr>
          <p:cxnSp>
            <p:nvCxnSpPr>
              <p:cNvPr id="96" name="Straight Connector 95">
                <a:extLst>
                  <a:ext uri="{FF2B5EF4-FFF2-40B4-BE49-F238E27FC236}">
                    <a16:creationId xmlns:a16="http://schemas.microsoft.com/office/drawing/2014/main" id="{E0B5CB8E-6541-4FA9-9EAB-379F3906CCE3}"/>
                  </a:ext>
                </a:extLst>
              </p:cNvPr>
              <p:cNvCxnSpPr/>
              <p:nvPr/>
            </p:nvCxnSpPr>
            <p:spPr>
              <a:xfrm>
                <a:off x="5889637" y="1543028"/>
                <a:ext cx="0" cy="31300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97" name="Group 96">
                <a:extLst>
                  <a:ext uri="{FF2B5EF4-FFF2-40B4-BE49-F238E27FC236}">
                    <a16:creationId xmlns:a16="http://schemas.microsoft.com/office/drawing/2014/main" id="{B127677D-3625-4CE4-A58A-8A8CF1C3D0FE}"/>
                  </a:ext>
                </a:extLst>
              </p:cNvPr>
              <p:cNvGrpSpPr/>
              <p:nvPr/>
            </p:nvGrpSpPr>
            <p:grpSpPr>
              <a:xfrm>
                <a:off x="3285146" y="1865762"/>
                <a:ext cx="5208981" cy="313006"/>
                <a:chOff x="1151625" y="1879071"/>
                <a:chExt cx="9438986" cy="313006"/>
              </a:xfrm>
            </p:grpSpPr>
            <p:cxnSp>
              <p:nvCxnSpPr>
                <p:cNvPr id="98" name="Straight Connector 97">
                  <a:extLst>
                    <a:ext uri="{FF2B5EF4-FFF2-40B4-BE49-F238E27FC236}">
                      <a16:creationId xmlns:a16="http://schemas.microsoft.com/office/drawing/2014/main" id="{FC86D9FF-B4F2-4DA8-B592-ADD2005FCB10}"/>
                    </a:ext>
                  </a:extLst>
                </p:cNvPr>
                <p:cNvCxnSpPr/>
                <p:nvPr/>
              </p:nvCxnSpPr>
              <p:spPr>
                <a:xfrm>
                  <a:off x="1151625" y="1879071"/>
                  <a:ext cx="943898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8AAB0936-A069-46BF-B2D7-E3D2FCEBE79D}"/>
                    </a:ext>
                  </a:extLst>
                </p:cNvPr>
                <p:cNvCxnSpPr/>
                <p:nvPr/>
              </p:nvCxnSpPr>
              <p:spPr>
                <a:xfrm>
                  <a:off x="10590611" y="1879071"/>
                  <a:ext cx="0" cy="31300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D56D30A6-6EF9-44B1-BAF0-C479AF057297}"/>
                    </a:ext>
                  </a:extLst>
                </p:cNvPr>
                <p:cNvCxnSpPr/>
                <p:nvPr/>
              </p:nvCxnSpPr>
              <p:spPr>
                <a:xfrm>
                  <a:off x="1151625" y="1879071"/>
                  <a:ext cx="0" cy="31300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101" name="Group 100">
              <a:extLst>
                <a:ext uri="{FF2B5EF4-FFF2-40B4-BE49-F238E27FC236}">
                  <a16:creationId xmlns:a16="http://schemas.microsoft.com/office/drawing/2014/main" id="{5A01FBA6-C364-4688-877D-32FBD2A62C14}"/>
                </a:ext>
              </a:extLst>
            </p:cNvPr>
            <p:cNvGrpSpPr/>
            <p:nvPr/>
          </p:nvGrpSpPr>
          <p:grpSpPr>
            <a:xfrm>
              <a:off x="6930151" y="3242768"/>
              <a:ext cx="3127952" cy="635740"/>
              <a:chOff x="3285146" y="1543028"/>
              <a:chExt cx="5208981" cy="635740"/>
            </a:xfrm>
          </p:grpSpPr>
          <p:cxnSp>
            <p:nvCxnSpPr>
              <p:cNvPr id="102" name="Straight Connector 101">
                <a:extLst>
                  <a:ext uri="{FF2B5EF4-FFF2-40B4-BE49-F238E27FC236}">
                    <a16:creationId xmlns:a16="http://schemas.microsoft.com/office/drawing/2014/main" id="{1CD936B0-2ED2-43FA-A67B-F3382E73E954}"/>
                  </a:ext>
                </a:extLst>
              </p:cNvPr>
              <p:cNvCxnSpPr/>
              <p:nvPr/>
            </p:nvCxnSpPr>
            <p:spPr>
              <a:xfrm>
                <a:off x="5889637" y="1543028"/>
                <a:ext cx="0" cy="31300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03" name="Group 102">
                <a:extLst>
                  <a:ext uri="{FF2B5EF4-FFF2-40B4-BE49-F238E27FC236}">
                    <a16:creationId xmlns:a16="http://schemas.microsoft.com/office/drawing/2014/main" id="{CB0258AA-0E0D-4763-A986-4430CF7FEF44}"/>
                  </a:ext>
                </a:extLst>
              </p:cNvPr>
              <p:cNvGrpSpPr/>
              <p:nvPr/>
            </p:nvGrpSpPr>
            <p:grpSpPr>
              <a:xfrm>
                <a:off x="3285146" y="1865762"/>
                <a:ext cx="5208981" cy="313006"/>
                <a:chOff x="1151625" y="1879071"/>
                <a:chExt cx="9438986" cy="313006"/>
              </a:xfrm>
            </p:grpSpPr>
            <p:cxnSp>
              <p:nvCxnSpPr>
                <p:cNvPr id="104" name="Straight Connector 103">
                  <a:extLst>
                    <a:ext uri="{FF2B5EF4-FFF2-40B4-BE49-F238E27FC236}">
                      <a16:creationId xmlns:a16="http://schemas.microsoft.com/office/drawing/2014/main" id="{A2BC8035-0A71-4BD9-A179-B316D0746A77}"/>
                    </a:ext>
                  </a:extLst>
                </p:cNvPr>
                <p:cNvCxnSpPr/>
                <p:nvPr/>
              </p:nvCxnSpPr>
              <p:spPr>
                <a:xfrm>
                  <a:off x="1151625" y="1879071"/>
                  <a:ext cx="943898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557288EA-9D4E-4D33-B4D5-D9095FD96ACC}"/>
                    </a:ext>
                  </a:extLst>
                </p:cNvPr>
                <p:cNvCxnSpPr/>
                <p:nvPr/>
              </p:nvCxnSpPr>
              <p:spPr>
                <a:xfrm>
                  <a:off x="10590611" y="1879071"/>
                  <a:ext cx="0" cy="31300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FF2820AA-469C-47E9-A2D8-D626FC0E68EE}"/>
                    </a:ext>
                  </a:extLst>
                </p:cNvPr>
                <p:cNvCxnSpPr/>
                <p:nvPr/>
              </p:nvCxnSpPr>
              <p:spPr>
                <a:xfrm>
                  <a:off x="1151625" y="1879071"/>
                  <a:ext cx="0" cy="31300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119" name="Group 118">
              <a:extLst>
                <a:ext uri="{FF2B5EF4-FFF2-40B4-BE49-F238E27FC236}">
                  <a16:creationId xmlns:a16="http://schemas.microsoft.com/office/drawing/2014/main" id="{85151742-159F-47D6-85BC-E25DDBBB1D30}"/>
                </a:ext>
              </a:extLst>
            </p:cNvPr>
            <p:cNvGrpSpPr/>
            <p:nvPr/>
          </p:nvGrpSpPr>
          <p:grpSpPr>
            <a:xfrm>
              <a:off x="6095999" y="4797081"/>
              <a:ext cx="1676700" cy="635740"/>
              <a:chOff x="3285146" y="1543028"/>
              <a:chExt cx="5208981" cy="635740"/>
            </a:xfrm>
          </p:grpSpPr>
          <p:cxnSp>
            <p:nvCxnSpPr>
              <p:cNvPr id="120" name="Straight Connector 119">
                <a:extLst>
                  <a:ext uri="{FF2B5EF4-FFF2-40B4-BE49-F238E27FC236}">
                    <a16:creationId xmlns:a16="http://schemas.microsoft.com/office/drawing/2014/main" id="{22EBE161-1C50-43F9-BAA3-D8F941E3C45E}"/>
                  </a:ext>
                </a:extLst>
              </p:cNvPr>
              <p:cNvCxnSpPr/>
              <p:nvPr/>
            </p:nvCxnSpPr>
            <p:spPr>
              <a:xfrm>
                <a:off x="5889637" y="1543028"/>
                <a:ext cx="0" cy="31300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21" name="Group 120">
                <a:extLst>
                  <a:ext uri="{FF2B5EF4-FFF2-40B4-BE49-F238E27FC236}">
                    <a16:creationId xmlns:a16="http://schemas.microsoft.com/office/drawing/2014/main" id="{4121C9C5-22B9-42E3-8EF4-668B4DBBA663}"/>
                  </a:ext>
                </a:extLst>
              </p:cNvPr>
              <p:cNvGrpSpPr/>
              <p:nvPr/>
            </p:nvGrpSpPr>
            <p:grpSpPr>
              <a:xfrm>
                <a:off x="3285146" y="1865762"/>
                <a:ext cx="5208981" cy="313006"/>
                <a:chOff x="1151625" y="1879071"/>
                <a:chExt cx="9438986" cy="313006"/>
              </a:xfrm>
            </p:grpSpPr>
            <p:cxnSp>
              <p:nvCxnSpPr>
                <p:cNvPr id="122" name="Straight Connector 121">
                  <a:extLst>
                    <a:ext uri="{FF2B5EF4-FFF2-40B4-BE49-F238E27FC236}">
                      <a16:creationId xmlns:a16="http://schemas.microsoft.com/office/drawing/2014/main" id="{F9E1B74D-D397-4DD4-B121-F2EFA6E51BAD}"/>
                    </a:ext>
                  </a:extLst>
                </p:cNvPr>
                <p:cNvCxnSpPr/>
                <p:nvPr/>
              </p:nvCxnSpPr>
              <p:spPr>
                <a:xfrm>
                  <a:off x="1151625" y="1879071"/>
                  <a:ext cx="943898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4ADFF96B-D5AC-4547-88A7-818C09ED2194}"/>
                    </a:ext>
                  </a:extLst>
                </p:cNvPr>
                <p:cNvCxnSpPr/>
                <p:nvPr/>
              </p:nvCxnSpPr>
              <p:spPr>
                <a:xfrm>
                  <a:off x="10590611" y="1879071"/>
                  <a:ext cx="0" cy="31300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7A1AC1F9-1446-4D62-9F15-7D7D603BB1C4}"/>
                    </a:ext>
                  </a:extLst>
                </p:cNvPr>
                <p:cNvCxnSpPr/>
                <p:nvPr/>
              </p:nvCxnSpPr>
              <p:spPr>
                <a:xfrm>
                  <a:off x="1151625" y="1879071"/>
                  <a:ext cx="0" cy="31300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125" name="Group 124">
              <a:extLst>
                <a:ext uri="{FF2B5EF4-FFF2-40B4-BE49-F238E27FC236}">
                  <a16:creationId xmlns:a16="http://schemas.microsoft.com/office/drawing/2014/main" id="{600584F0-1FDC-4BBF-93E3-A6771E58ECAB}"/>
                </a:ext>
              </a:extLst>
            </p:cNvPr>
            <p:cNvGrpSpPr/>
            <p:nvPr/>
          </p:nvGrpSpPr>
          <p:grpSpPr>
            <a:xfrm>
              <a:off x="9233125" y="4810893"/>
              <a:ext cx="1676700" cy="635740"/>
              <a:chOff x="3285146" y="1543028"/>
              <a:chExt cx="5208981" cy="635740"/>
            </a:xfrm>
          </p:grpSpPr>
          <p:cxnSp>
            <p:nvCxnSpPr>
              <p:cNvPr id="126" name="Straight Connector 125">
                <a:extLst>
                  <a:ext uri="{FF2B5EF4-FFF2-40B4-BE49-F238E27FC236}">
                    <a16:creationId xmlns:a16="http://schemas.microsoft.com/office/drawing/2014/main" id="{99BBDDD8-EE90-42AF-8A97-DD7C4BA35660}"/>
                  </a:ext>
                </a:extLst>
              </p:cNvPr>
              <p:cNvCxnSpPr/>
              <p:nvPr/>
            </p:nvCxnSpPr>
            <p:spPr>
              <a:xfrm>
                <a:off x="5889637" y="1543028"/>
                <a:ext cx="0" cy="31300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27" name="Group 126">
                <a:extLst>
                  <a:ext uri="{FF2B5EF4-FFF2-40B4-BE49-F238E27FC236}">
                    <a16:creationId xmlns:a16="http://schemas.microsoft.com/office/drawing/2014/main" id="{E40B7C04-11F6-4117-8DAB-47801375CF6D}"/>
                  </a:ext>
                </a:extLst>
              </p:cNvPr>
              <p:cNvGrpSpPr/>
              <p:nvPr/>
            </p:nvGrpSpPr>
            <p:grpSpPr>
              <a:xfrm>
                <a:off x="3285146" y="1865762"/>
                <a:ext cx="5208981" cy="313006"/>
                <a:chOff x="1151625" y="1879071"/>
                <a:chExt cx="9438986" cy="313006"/>
              </a:xfrm>
            </p:grpSpPr>
            <p:cxnSp>
              <p:nvCxnSpPr>
                <p:cNvPr id="128" name="Straight Connector 127">
                  <a:extLst>
                    <a:ext uri="{FF2B5EF4-FFF2-40B4-BE49-F238E27FC236}">
                      <a16:creationId xmlns:a16="http://schemas.microsoft.com/office/drawing/2014/main" id="{265620B6-CB34-401B-AF40-39CA3EC2CDF6}"/>
                    </a:ext>
                  </a:extLst>
                </p:cNvPr>
                <p:cNvCxnSpPr/>
                <p:nvPr/>
              </p:nvCxnSpPr>
              <p:spPr>
                <a:xfrm>
                  <a:off x="1151625" y="1879071"/>
                  <a:ext cx="943898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D8C1F1AF-0314-4A6C-976F-10A74F9C298B}"/>
                    </a:ext>
                  </a:extLst>
                </p:cNvPr>
                <p:cNvCxnSpPr/>
                <p:nvPr/>
              </p:nvCxnSpPr>
              <p:spPr>
                <a:xfrm>
                  <a:off x="10590611" y="1879071"/>
                  <a:ext cx="0" cy="31300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89EF7EA0-5F9F-46D1-B793-08B84C1A401F}"/>
                    </a:ext>
                  </a:extLst>
                </p:cNvPr>
                <p:cNvCxnSpPr/>
                <p:nvPr/>
              </p:nvCxnSpPr>
              <p:spPr>
                <a:xfrm>
                  <a:off x="1151625" y="1879071"/>
                  <a:ext cx="0" cy="31300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131" name="Group 130">
              <a:extLst>
                <a:ext uri="{FF2B5EF4-FFF2-40B4-BE49-F238E27FC236}">
                  <a16:creationId xmlns:a16="http://schemas.microsoft.com/office/drawing/2014/main" id="{8CB2F99C-AB3D-4332-9EFD-15CA93411461}"/>
                </a:ext>
              </a:extLst>
            </p:cNvPr>
            <p:cNvGrpSpPr/>
            <p:nvPr/>
          </p:nvGrpSpPr>
          <p:grpSpPr>
            <a:xfrm>
              <a:off x="850939" y="4775264"/>
              <a:ext cx="1676700" cy="635740"/>
              <a:chOff x="3285146" y="1543028"/>
              <a:chExt cx="5208981" cy="635740"/>
            </a:xfrm>
          </p:grpSpPr>
          <p:cxnSp>
            <p:nvCxnSpPr>
              <p:cNvPr id="132" name="Straight Connector 131">
                <a:extLst>
                  <a:ext uri="{FF2B5EF4-FFF2-40B4-BE49-F238E27FC236}">
                    <a16:creationId xmlns:a16="http://schemas.microsoft.com/office/drawing/2014/main" id="{40E7CC96-7A46-4C51-BBBB-06F2CFC6F62A}"/>
                  </a:ext>
                </a:extLst>
              </p:cNvPr>
              <p:cNvCxnSpPr/>
              <p:nvPr/>
            </p:nvCxnSpPr>
            <p:spPr>
              <a:xfrm>
                <a:off x="5889637" y="1543028"/>
                <a:ext cx="0" cy="31300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33" name="Group 132">
                <a:extLst>
                  <a:ext uri="{FF2B5EF4-FFF2-40B4-BE49-F238E27FC236}">
                    <a16:creationId xmlns:a16="http://schemas.microsoft.com/office/drawing/2014/main" id="{58C18430-069C-4114-8E6F-E04FEE05E78A}"/>
                  </a:ext>
                </a:extLst>
              </p:cNvPr>
              <p:cNvGrpSpPr/>
              <p:nvPr/>
            </p:nvGrpSpPr>
            <p:grpSpPr>
              <a:xfrm>
                <a:off x="3285146" y="1865762"/>
                <a:ext cx="5208981" cy="313006"/>
                <a:chOff x="1151625" y="1879071"/>
                <a:chExt cx="9438986" cy="313006"/>
              </a:xfrm>
            </p:grpSpPr>
            <p:cxnSp>
              <p:nvCxnSpPr>
                <p:cNvPr id="134" name="Straight Connector 133">
                  <a:extLst>
                    <a:ext uri="{FF2B5EF4-FFF2-40B4-BE49-F238E27FC236}">
                      <a16:creationId xmlns:a16="http://schemas.microsoft.com/office/drawing/2014/main" id="{FB4E75EC-5938-44BE-99DB-A6C071FE0411}"/>
                    </a:ext>
                  </a:extLst>
                </p:cNvPr>
                <p:cNvCxnSpPr/>
                <p:nvPr/>
              </p:nvCxnSpPr>
              <p:spPr>
                <a:xfrm>
                  <a:off x="1151625" y="1879071"/>
                  <a:ext cx="943898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3C3641EC-FBC4-44D9-9CFE-42C99772EC10}"/>
                    </a:ext>
                  </a:extLst>
                </p:cNvPr>
                <p:cNvCxnSpPr/>
                <p:nvPr/>
              </p:nvCxnSpPr>
              <p:spPr>
                <a:xfrm>
                  <a:off x="10590611" y="1879071"/>
                  <a:ext cx="0" cy="31300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C894F84C-522B-4E35-921E-43DE8C9AA0DA}"/>
                    </a:ext>
                  </a:extLst>
                </p:cNvPr>
                <p:cNvCxnSpPr/>
                <p:nvPr/>
              </p:nvCxnSpPr>
              <p:spPr>
                <a:xfrm>
                  <a:off x="1151625" y="1879071"/>
                  <a:ext cx="0" cy="31300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137" name="Group 136">
              <a:extLst>
                <a:ext uri="{FF2B5EF4-FFF2-40B4-BE49-F238E27FC236}">
                  <a16:creationId xmlns:a16="http://schemas.microsoft.com/office/drawing/2014/main" id="{979C5ADA-B5CC-4D42-BDEB-B6D6BCF68D15}"/>
                </a:ext>
              </a:extLst>
            </p:cNvPr>
            <p:cNvGrpSpPr/>
            <p:nvPr/>
          </p:nvGrpSpPr>
          <p:grpSpPr>
            <a:xfrm>
              <a:off x="3988065" y="4789076"/>
              <a:ext cx="1676700" cy="635740"/>
              <a:chOff x="3285146" y="1543028"/>
              <a:chExt cx="5208981" cy="635740"/>
            </a:xfrm>
          </p:grpSpPr>
          <p:cxnSp>
            <p:nvCxnSpPr>
              <p:cNvPr id="138" name="Straight Connector 137">
                <a:extLst>
                  <a:ext uri="{FF2B5EF4-FFF2-40B4-BE49-F238E27FC236}">
                    <a16:creationId xmlns:a16="http://schemas.microsoft.com/office/drawing/2014/main" id="{9D1C0A50-A9EE-45FB-9807-7320FB749537}"/>
                  </a:ext>
                </a:extLst>
              </p:cNvPr>
              <p:cNvCxnSpPr/>
              <p:nvPr/>
            </p:nvCxnSpPr>
            <p:spPr>
              <a:xfrm>
                <a:off x="5889637" y="1543028"/>
                <a:ext cx="0" cy="31300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39" name="Group 138">
                <a:extLst>
                  <a:ext uri="{FF2B5EF4-FFF2-40B4-BE49-F238E27FC236}">
                    <a16:creationId xmlns:a16="http://schemas.microsoft.com/office/drawing/2014/main" id="{1B709965-F27C-4073-BABE-12E7950E2EE4}"/>
                  </a:ext>
                </a:extLst>
              </p:cNvPr>
              <p:cNvGrpSpPr/>
              <p:nvPr/>
            </p:nvGrpSpPr>
            <p:grpSpPr>
              <a:xfrm>
                <a:off x="3285146" y="1865762"/>
                <a:ext cx="5208981" cy="313006"/>
                <a:chOff x="1151625" y="1879071"/>
                <a:chExt cx="9438986" cy="313006"/>
              </a:xfrm>
            </p:grpSpPr>
            <p:cxnSp>
              <p:nvCxnSpPr>
                <p:cNvPr id="140" name="Straight Connector 139">
                  <a:extLst>
                    <a:ext uri="{FF2B5EF4-FFF2-40B4-BE49-F238E27FC236}">
                      <a16:creationId xmlns:a16="http://schemas.microsoft.com/office/drawing/2014/main" id="{76378724-A186-467E-97D2-16DDC4B006AF}"/>
                    </a:ext>
                  </a:extLst>
                </p:cNvPr>
                <p:cNvCxnSpPr/>
                <p:nvPr/>
              </p:nvCxnSpPr>
              <p:spPr>
                <a:xfrm>
                  <a:off x="1151625" y="1879071"/>
                  <a:ext cx="943898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36432DBF-001F-4DC3-9149-A30DF48BDD83}"/>
                    </a:ext>
                  </a:extLst>
                </p:cNvPr>
                <p:cNvCxnSpPr/>
                <p:nvPr/>
              </p:nvCxnSpPr>
              <p:spPr>
                <a:xfrm>
                  <a:off x="10590611" y="1879071"/>
                  <a:ext cx="0" cy="31300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E61E0583-3C0F-4838-B386-F2C88F6B536D}"/>
                    </a:ext>
                  </a:extLst>
                </p:cNvPr>
                <p:cNvCxnSpPr/>
                <p:nvPr/>
              </p:nvCxnSpPr>
              <p:spPr>
                <a:xfrm>
                  <a:off x="1151625" y="1879071"/>
                  <a:ext cx="0" cy="31300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pic>
          <p:nvPicPr>
            <p:cNvPr id="143" name="Picture 142" descr="A picture containing drawing&#10;&#10;Description automatically generated">
              <a:extLst>
                <a:ext uri="{FF2B5EF4-FFF2-40B4-BE49-F238E27FC236}">
                  <a16:creationId xmlns:a16="http://schemas.microsoft.com/office/drawing/2014/main" id="{20B7074C-AEB0-4F53-A874-C166B2DB6EEA}"/>
                </a:ext>
              </a:extLst>
            </p:cNvPr>
            <p:cNvPicPr>
              <a:picLocks noChangeAspect="1"/>
            </p:cNvPicPr>
            <p:nvPr/>
          </p:nvPicPr>
          <p:blipFill>
            <a:blip r:embed="rId2">
              <a:clrChange>
                <a:clrFrom>
                  <a:srgbClr val="FFFFFF"/>
                </a:clrFrom>
                <a:clrTo>
                  <a:srgbClr val="FFFFFF">
                    <a:alpha val="0"/>
                  </a:srgbClr>
                </a:clrTo>
              </a:clrChange>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5875567" y="5538727"/>
              <a:ext cx="673006" cy="868312"/>
            </a:xfrm>
            <a:prstGeom prst="rect">
              <a:avLst/>
            </a:prstGeom>
          </p:spPr>
        </p:pic>
        <p:pic>
          <p:nvPicPr>
            <p:cNvPr id="144" name="Picture 143" descr="A picture containing drawing&#10;&#10;Description automatically generated">
              <a:extLst>
                <a:ext uri="{FF2B5EF4-FFF2-40B4-BE49-F238E27FC236}">
                  <a16:creationId xmlns:a16="http://schemas.microsoft.com/office/drawing/2014/main" id="{7056BB1B-B5B7-49A6-BFDC-2F028A3FD20F}"/>
                </a:ext>
              </a:extLst>
            </p:cNvPr>
            <p:cNvPicPr>
              <a:picLocks noChangeAspect="1"/>
            </p:cNvPicPr>
            <p:nvPr/>
          </p:nvPicPr>
          <p:blipFill>
            <a:blip r:embed="rId3">
              <a:clrChange>
                <a:clrFrom>
                  <a:srgbClr val="FFFFFF"/>
                </a:clrFrom>
                <a:clrTo>
                  <a:srgbClr val="FFFFFF">
                    <a:alpha val="0"/>
                  </a:srgbClr>
                </a:clrTo>
              </a:clrChange>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flipH="1">
              <a:off x="2191136" y="5471230"/>
              <a:ext cx="636592" cy="868308"/>
            </a:xfrm>
            <a:prstGeom prst="rect">
              <a:avLst/>
            </a:prstGeom>
          </p:spPr>
        </p:pic>
        <p:pic>
          <p:nvPicPr>
            <p:cNvPr id="145" name="Picture 144" descr="A picture containing drawing&#10;&#10;Description automatically generated">
              <a:extLst>
                <a:ext uri="{FF2B5EF4-FFF2-40B4-BE49-F238E27FC236}">
                  <a16:creationId xmlns:a16="http://schemas.microsoft.com/office/drawing/2014/main" id="{BB040880-3634-4B46-9477-42CA4A1C58FC}"/>
                </a:ext>
              </a:extLst>
            </p:cNvPr>
            <p:cNvPicPr>
              <a:picLocks noChangeAspect="1"/>
            </p:cNvPicPr>
            <p:nvPr/>
          </p:nvPicPr>
          <p:blipFill>
            <a:blip r:embed="rId3">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flipH="1">
              <a:off x="532643" y="5516767"/>
              <a:ext cx="636592" cy="868308"/>
            </a:xfrm>
            <a:prstGeom prst="rect">
              <a:avLst/>
            </a:prstGeom>
          </p:spPr>
        </p:pic>
        <p:pic>
          <p:nvPicPr>
            <p:cNvPr id="146" name="Picture 145" descr="A picture containing drawing&#10;&#10;Description automatically generated">
              <a:extLst>
                <a:ext uri="{FF2B5EF4-FFF2-40B4-BE49-F238E27FC236}">
                  <a16:creationId xmlns:a16="http://schemas.microsoft.com/office/drawing/2014/main" id="{81F50FC0-A256-45A6-BD35-4ECEA43970D8}"/>
                </a:ext>
              </a:extLst>
            </p:cNvPr>
            <p:cNvPicPr>
              <a:picLocks noChangeAspect="1"/>
            </p:cNvPicPr>
            <p:nvPr/>
          </p:nvPicPr>
          <p:blipFill>
            <a:blip r:embed="rId2">
              <a:clrChange>
                <a:clrFrom>
                  <a:srgbClr val="FFFFFF"/>
                </a:clrFrom>
                <a:clrTo>
                  <a:srgbClr val="FFFFFF">
                    <a:alpha val="0"/>
                  </a:srgbClr>
                </a:clrTo>
              </a:clrChange>
              <a:lum bright="70000" contrast="-70000"/>
              <a:extLst>
                <a:ext uri="{28A0092B-C50C-407E-A947-70E740481C1C}">
                  <a14:useLocalDpi xmlns:a14="http://schemas.microsoft.com/office/drawing/2010/main" val="0"/>
                </a:ext>
              </a:extLst>
            </a:blip>
            <a:stretch>
              <a:fillRect/>
            </a:stretch>
          </p:blipFill>
          <p:spPr>
            <a:xfrm>
              <a:off x="7454403" y="5538727"/>
              <a:ext cx="673006" cy="868312"/>
            </a:xfrm>
            <a:prstGeom prst="rect">
              <a:avLst/>
            </a:prstGeom>
          </p:spPr>
        </p:pic>
        <p:pic>
          <p:nvPicPr>
            <p:cNvPr id="147" name="Picture 146" descr="A picture containing drawing&#10;&#10;Description automatically generated">
              <a:extLst>
                <a:ext uri="{FF2B5EF4-FFF2-40B4-BE49-F238E27FC236}">
                  <a16:creationId xmlns:a16="http://schemas.microsoft.com/office/drawing/2014/main" id="{E16E2D7C-C10F-40C8-A35B-8A106248DF31}"/>
                </a:ext>
              </a:extLst>
            </p:cNvPr>
            <p:cNvPicPr>
              <a:picLocks noChangeAspect="1"/>
            </p:cNvPicPr>
            <p:nvPr/>
          </p:nvPicPr>
          <p:blipFill>
            <a:blip r:embed="rId2">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5173254" y="5526771"/>
              <a:ext cx="673006" cy="868312"/>
            </a:xfrm>
            <a:prstGeom prst="rect">
              <a:avLst/>
            </a:prstGeom>
          </p:spPr>
        </p:pic>
        <p:pic>
          <p:nvPicPr>
            <p:cNvPr id="148" name="Picture 147" descr="A picture containing drawing&#10;&#10;Description automatically generated">
              <a:extLst>
                <a:ext uri="{FF2B5EF4-FFF2-40B4-BE49-F238E27FC236}">
                  <a16:creationId xmlns:a16="http://schemas.microsoft.com/office/drawing/2014/main" id="{2EB0ECCC-B431-47FE-99CD-ADF9881C7900}"/>
                </a:ext>
              </a:extLst>
            </p:cNvPr>
            <p:cNvPicPr>
              <a:picLocks noChangeAspect="1"/>
            </p:cNvPicPr>
            <p:nvPr/>
          </p:nvPicPr>
          <p:blipFill>
            <a:blip r:embed="rId3">
              <a:clrChange>
                <a:clrFrom>
                  <a:srgbClr val="FFFFFF"/>
                </a:clrFrom>
                <a:clrTo>
                  <a:srgbClr val="FFFFFF">
                    <a:alpha val="0"/>
                  </a:srgbClr>
                </a:clrTo>
              </a:clrChange>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flipH="1">
              <a:off x="3657020" y="5487031"/>
              <a:ext cx="636592" cy="868308"/>
            </a:xfrm>
            <a:prstGeom prst="rect">
              <a:avLst/>
            </a:prstGeom>
          </p:spPr>
        </p:pic>
        <p:pic>
          <p:nvPicPr>
            <p:cNvPr id="149" name="Picture 148" descr="A picture containing drawing&#10;&#10;Description automatically generated">
              <a:extLst>
                <a:ext uri="{FF2B5EF4-FFF2-40B4-BE49-F238E27FC236}">
                  <a16:creationId xmlns:a16="http://schemas.microsoft.com/office/drawing/2014/main" id="{5E288E69-9D87-460C-825D-3FFFA8770C7B}"/>
                </a:ext>
              </a:extLst>
            </p:cNvPr>
            <p:cNvPicPr>
              <a:picLocks noChangeAspect="1"/>
            </p:cNvPicPr>
            <p:nvPr/>
          </p:nvPicPr>
          <p:blipFill>
            <a:blip r:embed="rId3">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flipH="1">
              <a:off x="10591529" y="5471230"/>
              <a:ext cx="636592" cy="868308"/>
            </a:xfrm>
            <a:prstGeom prst="rect">
              <a:avLst/>
            </a:prstGeom>
          </p:spPr>
        </p:pic>
        <p:pic>
          <p:nvPicPr>
            <p:cNvPr id="150" name="Picture 149" descr="A picture containing drawing&#10;&#10;Description automatically generated">
              <a:extLst>
                <a:ext uri="{FF2B5EF4-FFF2-40B4-BE49-F238E27FC236}">
                  <a16:creationId xmlns:a16="http://schemas.microsoft.com/office/drawing/2014/main" id="{A514B6EA-3394-4404-B57A-ECFA3EB6F099}"/>
                </a:ext>
              </a:extLst>
            </p:cNvPr>
            <p:cNvPicPr>
              <a:picLocks noChangeAspect="1"/>
            </p:cNvPicPr>
            <p:nvPr/>
          </p:nvPicPr>
          <p:blipFill>
            <a:blip r:embed="rId2">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8923461" y="5490419"/>
              <a:ext cx="673006" cy="868312"/>
            </a:xfrm>
            <a:prstGeom prst="rect">
              <a:avLst/>
            </a:prstGeom>
          </p:spPr>
        </p:pic>
      </p:grpSp>
    </p:spTree>
    <p:extLst>
      <p:ext uri="{BB962C8B-B14F-4D97-AF65-F5344CB8AC3E}">
        <p14:creationId xmlns:p14="http://schemas.microsoft.com/office/powerpoint/2010/main" val="1554606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2000"/>
                                        <p:tgtEl>
                                          <p:spTgt spid="51"/>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2000"/>
                                        <p:tgtEl>
                                          <p:spTgt spid="52"/>
                                        </p:tgtEl>
                                      </p:cBhvr>
                                    </p:animEffect>
                                  </p:childTnLst>
                                </p:cTn>
                              </p:par>
                            </p:childTnLst>
                          </p:cTn>
                        </p:par>
                        <p:par>
                          <p:cTn id="12" fill="hold">
                            <p:stCondLst>
                              <p:cond delay="4000"/>
                            </p:stCondLst>
                            <p:childTnLst>
                              <p:par>
                                <p:cTn id="13" presetID="10" presetClass="entr" presetSubtype="0" fill="hold"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20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341070F-869C-4246-A547-60E1215EF311}"/>
              </a:ext>
            </a:extLst>
          </p:cNvPr>
          <p:cNvSpPr txBox="1"/>
          <p:nvPr/>
        </p:nvSpPr>
        <p:spPr>
          <a:xfrm>
            <a:off x="533964" y="1905506"/>
            <a:ext cx="4992194" cy="3785652"/>
          </a:xfrm>
          <a:prstGeom prst="rect">
            <a:avLst/>
          </a:prstGeom>
          <a:noFill/>
        </p:spPr>
        <p:txBody>
          <a:bodyPr wrap="square" rtlCol="0">
            <a:spAutoFit/>
          </a:bodyPr>
          <a:lstStyle/>
          <a:p>
            <a:r>
              <a:rPr lang="en-NZ" sz="2400" dirty="0"/>
              <a:t>If you have a ratio of  one manager to two employees (1:2), how many managers do you need?</a:t>
            </a:r>
          </a:p>
          <a:p>
            <a:endParaRPr lang="en-NZ" sz="2400" dirty="0"/>
          </a:p>
          <a:p>
            <a:r>
              <a:rPr lang="en-NZ" sz="2400" dirty="0"/>
              <a:t>What happens to the number of managers needed as you vary the ratio? e.g. 1:3, 1:4, 1:5, etc.</a:t>
            </a:r>
          </a:p>
          <a:p>
            <a:endParaRPr lang="en-NZ" sz="2400" dirty="0"/>
          </a:p>
          <a:p>
            <a:r>
              <a:rPr lang="en-NZ" sz="2400" dirty="0"/>
              <a:t>Come up with recommendations </a:t>
            </a:r>
          </a:p>
          <a:p>
            <a:r>
              <a:rPr lang="en-NZ" sz="2400" dirty="0"/>
              <a:t>for the best ratio.</a:t>
            </a:r>
          </a:p>
        </p:txBody>
      </p:sp>
      <p:pic>
        <p:nvPicPr>
          <p:cNvPr id="4" name="Picture 3" descr="A close up of a sign&#10;&#10;Description automatically generated">
            <a:extLst>
              <a:ext uri="{FF2B5EF4-FFF2-40B4-BE49-F238E27FC236}">
                <a16:creationId xmlns:a16="http://schemas.microsoft.com/office/drawing/2014/main" id="{78FF1B66-1349-4951-B4C0-C6A2AF156EFF}"/>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096000" y="2400300"/>
            <a:ext cx="6096000" cy="4457700"/>
          </a:xfrm>
          <a:prstGeom prst="rect">
            <a:avLst/>
          </a:prstGeom>
        </p:spPr>
      </p:pic>
      <p:sp>
        <p:nvSpPr>
          <p:cNvPr id="3" name="TextBox 2">
            <a:extLst>
              <a:ext uri="{FF2B5EF4-FFF2-40B4-BE49-F238E27FC236}">
                <a16:creationId xmlns:a16="http://schemas.microsoft.com/office/drawing/2014/main" id="{08505DDD-BE37-4045-99A6-4BE04E12AC59}"/>
              </a:ext>
            </a:extLst>
          </p:cNvPr>
          <p:cNvSpPr txBox="1"/>
          <p:nvPr/>
        </p:nvSpPr>
        <p:spPr>
          <a:xfrm>
            <a:off x="516835" y="387626"/>
            <a:ext cx="10895551" cy="1569660"/>
          </a:xfrm>
          <a:prstGeom prst="rect">
            <a:avLst/>
          </a:prstGeom>
          <a:noFill/>
        </p:spPr>
        <p:txBody>
          <a:bodyPr wrap="square" rtlCol="0">
            <a:spAutoFit/>
          </a:bodyPr>
          <a:lstStyle/>
          <a:p>
            <a:r>
              <a:rPr lang="en-NZ" sz="2400" dirty="0"/>
              <a:t>A big business employs 10 000 employees who make,  sell and distribute the product. All of the employees are indispensable. You need to come up with a management plan for the business.</a:t>
            </a:r>
          </a:p>
          <a:p>
            <a:endParaRPr lang="en-US" sz="2400" dirty="0"/>
          </a:p>
        </p:txBody>
      </p:sp>
    </p:spTree>
    <p:extLst>
      <p:ext uri="{BB962C8B-B14F-4D97-AF65-F5344CB8AC3E}">
        <p14:creationId xmlns:p14="http://schemas.microsoft.com/office/powerpoint/2010/main" val="13498848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90427" y="890156"/>
            <a:ext cx="6825863" cy="4795027"/>
          </a:xfrm>
          <a:prstGeom prst="rect">
            <a:avLst/>
          </a:prstGeom>
        </p:spPr>
      </p:pic>
      <p:sp>
        <p:nvSpPr>
          <p:cNvPr id="6" name="TextBox 5"/>
          <p:cNvSpPr txBox="1"/>
          <p:nvPr/>
        </p:nvSpPr>
        <p:spPr>
          <a:xfrm>
            <a:off x="575710" y="784166"/>
            <a:ext cx="3677988" cy="1569660"/>
          </a:xfrm>
          <a:prstGeom prst="rect">
            <a:avLst/>
          </a:prstGeom>
          <a:noFill/>
        </p:spPr>
        <p:txBody>
          <a:bodyPr wrap="square" rtlCol="0">
            <a:spAutoFit/>
          </a:bodyPr>
          <a:lstStyle/>
          <a:p>
            <a:r>
              <a:rPr lang="en-AU" sz="2400" dirty="0"/>
              <a:t>Why did the system designer opt for 5-place numbers using the digits</a:t>
            </a:r>
            <a:br>
              <a:rPr lang="en-AU" sz="2400" dirty="0"/>
            </a:br>
            <a:r>
              <a:rPr lang="en-AU" sz="2400" dirty="0"/>
              <a:t>1, 2, and 3?</a:t>
            </a:r>
          </a:p>
        </p:txBody>
      </p:sp>
    </p:spTree>
    <p:extLst>
      <p:ext uri="{BB962C8B-B14F-4D97-AF65-F5344CB8AC3E}">
        <p14:creationId xmlns:p14="http://schemas.microsoft.com/office/powerpoint/2010/main" val="22041808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2917424" y="1179237"/>
            <a:ext cx="1464076" cy="4090927"/>
            <a:chOff x="1219200" y="0"/>
            <a:chExt cx="1464076" cy="3135653"/>
          </a:xfrm>
        </p:grpSpPr>
        <p:grpSp>
          <p:nvGrpSpPr>
            <p:cNvPr id="8" name="Group 7"/>
            <p:cNvGrpSpPr/>
            <p:nvPr/>
          </p:nvGrpSpPr>
          <p:grpSpPr>
            <a:xfrm>
              <a:off x="1219200" y="350109"/>
              <a:ext cx="1066800" cy="2567468"/>
              <a:chOff x="1219200" y="762000"/>
              <a:chExt cx="1066800" cy="1676400"/>
            </a:xfrm>
          </p:grpSpPr>
          <p:cxnSp>
            <p:nvCxnSpPr>
              <p:cNvPr id="5" name="Straight Connector 4"/>
              <p:cNvCxnSpPr/>
              <p:nvPr/>
            </p:nvCxnSpPr>
            <p:spPr>
              <a:xfrm>
                <a:off x="1219200" y="1600200"/>
                <a:ext cx="1066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V="1">
                <a:off x="1219200" y="762000"/>
                <a:ext cx="1066800" cy="838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1219200" y="1600200"/>
                <a:ext cx="1066800" cy="838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0" name="TextBox 9"/>
            <p:cNvSpPr txBox="1"/>
            <p:nvPr/>
          </p:nvSpPr>
          <p:spPr>
            <a:xfrm>
              <a:off x="2286000" y="0"/>
              <a:ext cx="381000" cy="283089"/>
            </a:xfrm>
            <a:prstGeom prst="rect">
              <a:avLst/>
            </a:prstGeom>
            <a:noFill/>
          </p:spPr>
          <p:txBody>
            <a:bodyPr wrap="square" rtlCol="0">
              <a:spAutoFit/>
            </a:bodyPr>
            <a:lstStyle/>
            <a:p>
              <a:pPr algn="ctr"/>
              <a:r>
                <a:rPr lang="en-AU" dirty="0"/>
                <a:t>1</a:t>
              </a:r>
            </a:p>
          </p:txBody>
        </p:sp>
        <p:sp>
          <p:nvSpPr>
            <p:cNvPr id="12" name="TextBox 11"/>
            <p:cNvSpPr txBox="1"/>
            <p:nvPr/>
          </p:nvSpPr>
          <p:spPr>
            <a:xfrm>
              <a:off x="2286000" y="1351021"/>
              <a:ext cx="381000" cy="283089"/>
            </a:xfrm>
            <a:prstGeom prst="rect">
              <a:avLst/>
            </a:prstGeom>
            <a:noFill/>
          </p:spPr>
          <p:txBody>
            <a:bodyPr wrap="square" rtlCol="0">
              <a:spAutoFit/>
            </a:bodyPr>
            <a:lstStyle/>
            <a:p>
              <a:pPr algn="ctr"/>
              <a:r>
                <a:rPr lang="en-AU" dirty="0"/>
                <a:t>2</a:t>
              </a:r>
            </a:p>
          </p:txBody>
        </p:sp>
        <p:sp>
          <p:nvSpPr>
            <p:cNvPr id="13" name="TextBox 12"/>
            <p:cNvSpPr txBox="1"/>
            <p:nvPr/>
          </p:nvSpPr>
          <p:spPr>
            <a:xfrm>
              <a:off x="2302276" y="2852564"/>
              <a:ext cx="381000" cy="283089"/>
            </a:xfrm>
            <a:prstGeom prst="rect">
              <a:avLst/>
            </a:prstGeom>
            <a:noFill/>
          </p:spPr>
          <p:txBody>
            <a:bodyPr wrap="square" rtlCol="0">
              <a:spAutoFit/>
            </a:bodyPr>
            <a:lstStyle/>
            <a:p>
              <a:pPr algn="ctr"/>
              <a:r>
                <a:rPr lang="en-AU" dirty="0"/>
                <a:t>3</a:t>
              </a:r>
            </a:p>
          </p:txBody>
        </p:sp>
      </p:grpSp>
      <p:grpSp>
        <p:nvGrpSpPr>
          <p:cNvPr id="17" name="Group 16"/>
          <p:cNvGrpSpPr/>
          <p:nvPr/>
        </p:nvGrpSpPr>
        <p:grpSpPr>
          <a:xfrm>
            <a:off x="4381500" y="573332"/>
            <a:ext cx="1464076" cy="1641141"/>
            <a:chOff x="1219200" y="0"/>
            <a:chExt cx="1464076" cy="3680947"/>
          </a:xfrm>
        </p:grpSpPr>
        <p:grpSp>
          <p:nvGrpSpPr>
            <p:cNvPr id="18" name="Group 17"/>
            <p:cNvGrpSpPr/>
            <p:nvPr/>
          </p:nvGrpSpPr>
          <p:grpSpPr>
            <a:xfrm>
              <a:off x="1219200" y="350109"/>
              <a:ext cx="1066800" cy="2567468"/>
              <a:chOff x="1219200" y="762000"/>
              <a:chExt cx="1066800" cy="1676400"/>
            </a:xfrm>
          </p:grpSpPr>
          <p:cxnSp>
            <p:nvCxnSpPr>
              <p:cNvPr id="22" name="Straight Connector 21"/>
              <p:cNvCxnSpPr/>
              <p:nvPr/>
            </p:nvCxnSpPr>
            <p:spPr>
              <a:xfrm>
                <a:off x="1219200" y="1600200"/>
                <a:ext cx="1066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V="1">
                <a:off x="1219200" y="762000"/>
                <a:ext cx="1066800" cy="838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1219200" y="1600200"/>
                <a:ext cx="1066800" cy="838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9" name="TextBox 18"/>
            <p:cNvSpPr txBox="1"/>
            <p:nvPr/>
          </p:nvSpPr>
          <p:spPr>
            <a:xfrm>
              <a:off x="2286000" y="0"/>
              <a:ext cx="381000" cy="828382"/>
            </a:xfrm>
            <a:prstGeom prst="rect">
              <a:avLst/>
            </a:prstGeom>
            <a:noFill/>
          </p:spPr>
          <p:txBody>
            <a:bodyPr wrap="square" rtlCol="0">
              <a:spAutoFit/>
            </a:bodyPr>
            <a:lstStyle/>
            <a:p>
              <a:pPr algn="ctr"/>
              <a:r>
                <a:rPr lang="en-AU" dirty="0"/>
                <a:t>1</a:t>
              </a:r>
            </a:p>
          </p:txBody>
        </p:sp>
        <p:sp>
          <p:nvSpPr>
            <p:cNvPr id="20" name="TextBox 19"/>
            <p:cNvSpPr txBox="1"/>
            <p:nvPr/>
          </p:nvSpPr>
          <p:spPr>
            <a:xfrm>
              <a:off x="2286000" y="1351020"/>
              <a:ext cx="381000" cy="828382"/>
            </a:xfrm>
            <a:prstGeom prst="rect">
              <a:avLst/>
            </a:prstGeom>
            <a:noFill/>
          </p:spPr>
          <p:txBody>
            <a:bodyPr wrap="square" rtlCol="0">
              <a:spAutoFit/>
            </a:bodyPr>
            <a:lstStyle/>
            <a:p>
              <a:pPr algn="ctr"/>
              <a:r>
                <a:rPr lang="en-AU" dirty="0"/>
                <a:t>2</a:t>
              </a:r>
            </a:p>
          </p:txBody>
        </p:sp>
        <p:sp>
          <p:nvSpPr>
            <p:cNvPr id="21" name="TextBox 20"/>
            <p:cNvSpPr txBox="1"/>
            <p:nvPr/>
          </p:nvSpPr>
          <p:spPr>
            <a:xfrm>
              <a:off x="2302276" y="2852565"/>
              <a:ext cx="381000" cy="828382"/>
            </a:xfrm>
            <a:prstGeom prst="rect">
              <a:avLst/>
            </a:prstGeom>
            <a:noFill/>
          </p:spPr>
          <p:txBody>
            <a:bodyPr wrap="square" rtlCol="0">
              <a:spAutoFit/>
            </a:bodyPr>
            <a:lstStyle/>
            <a:p>
              <a:pPr algn="ctr"/>
              <a:r>
                <a:rPr lang="en-AU" dirty="0"/>
                <a:t>3</a:t>
              </a:r>
            </a:p>
          </p:txBody>
        </p:sp>
      </p:grpSp>
      <p:grpSp>
        <p:nvGrpSpPr>
          <p:cNvPr id="26" name="Group 25"/>
          <p:cNvGrpSpPr/>
          <p:nvPr/>
        </p:nvGrpSpPr>
        <p:grpSpPr>
          <a:xfrm>
            <a:off x="4304930" y="2627532"/>
            <a:ext cx="1464076" cy="1641141"/>
            <a:chOff x="1219200" y="0"/>
            <a:chExt cx="1464076" cy="3680947"/>
          </a:xfrm>
        </p:grpSpPr>
        <p:grpSp>
          <p:nvGrpSpPr>
            <p:cNvPr id="27" name="Group 26"/>
            <p:cNvGrpSpPr/>
            <p:nvPr/>
          </p:nvGrpSpPr>
          <p:grpSpPr>
            <a:xfrm>
              <a:off x="1219200" y="350109"/>
              <a:ext cx="1066800" cy="2567468"/>
              <a:chOff x="1219200" y="762000"/>
              <a:chExt cx="1066800" cy="1676400"/>
            </a:xfrm>
          </p:grpSpPr>
          <p:cxnSp>
            <p:nvCxnSpPr>
              <p:cNvPr id="31" name="Straight Connector 30"/>
              <p:cNvCxnSpPr/>
              <p:nvPr/>
            </p:nvCxnSpPr>
            <p:spPr>
              <a:xfrm>
                <a:off x="1219200" y="1600200"/>
                <a:ext cx="1066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V="1">
                <a:off x="1219200" y="762000"/>
                <a:ext cx="1066800" cy="838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1219200" y="1600200"/>
                <a:ext cx="1066800" cy="838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2286000" y="0"/>
              <a:ext cx="381000" cy="828382"/>
            </a:xfrm>
            <a:prstGeom prst="rect">
              <a:avLst/>
            </a:prstGeom>
            <a:noFill/>
          </p:spPr>
          <p:txBody>
            <a:bodyPr wrap="square" rtlCol="0">
              <a:spAutoFit/>
            </a:bodyPr>
            <a:lstStyle/>
            <a:p>
              <a:pPr algn="ctr"/>
              <a:r>
                <a:rPr lang="en-AU" dirty="0"/>
                <a:t>1</a:t>
              </a:r>
            </a:p>
          </p:txBody>
        </p:sp>
        <p:sp>
          <p:nvSpPr>
            <p:cNvPr id="29" name="TextBox 28"/>
            <p:cNvSpPr txBox="1"/>
            <p:nvPr/>
          </p:nvSpPr>
          <p:spPr>
            <a:xfrm>
              <a:off x="2286000" y="1351020"/>
              <a:ext cx="381000" cy="828382"/>
            </a:xfrm>
            <a:prstGeom prst="rect">
              <a:avLst/>
            </a:prstGeom>
            <a:noFill/>
          </p:spPr>
          <p:txBody>
            <a:bodyPr wrap="square" rtlCol="0">
              <a:spAutoFit/>
            </a:bodyPr>
            <a:lstStyle/>
            <a:p>
              <a:pPr algn="ctr"/>
              <a:r>
                <a:rPr lang="en-AU" dirty="0"/>
                <a:t>2</a:t>
              </a:r>
            </a:p>
          </p:txBody>
        </p:sp>
        <p:sp>
          <p:nvSpPr>
            <p:cNvPr id="30" name="TextBox 29"/>
            <p:cNvSpPr txBox="1"/>
            <p:nvPr/>
          </p:nvSpPr>
          <p:spPr>
            <a:xfrm>
              <a:off x="2302276" y="2852565"/>
              <a:ext cx="381000" cy="828382"/>
            </a:xfrm>
            <a:prstGeom prst="rect">
              <a:avLst/>
            </a:prstGeom>
            <a:noFill/>
          </p:spPr>
          <p:txBody>
            <a:bodyPr wrap="square" rtlCol="0">
              <a:spAutoFit/>
            </a:bodyPr>
            <a:lstStyle/>
            <a:p>
              <a:pPr algn="ctr"/>
              <a:r>
                <a:rPr lang="en-AU" dirty="0"/>
                <a:t>3</a:t>
              </a:r>
            </a:p>
          </p:txBody>
        </p:sp>
      </p:grpSp>
      <p:grpSp>
        <p:nvGrpSpPr>
          <p:cNvPr id="34" name="Group 33"/>
          <p:cNvGrpSpPr/>
          <p:nvPr/>
        </p:nvGrpSpPr>
        <p:grpSpPr>
          <a:xfrm>
            <a:off x="4304930" y="4419601"/>
            <a:ext cx="1464076" cy="1641141"/>
            <a:chOff x="1219200" y="0"/>
            <a:chExt cx="1464076" cy="3680947"/>
          </a:xfrm>
        </p:grpSpPr>
        <p:grpSp>
          <p:nvGrpSpPr>
            <p:cNvPr id="35" name="Group 34"/>
            <p:cNvGrpSpPr/>
            <p:nvPr/>
          </p:nvGrpSpPr>
          <p:grpSpPr>
            <a:xfrm>
              <a:off x="1219200" y="350109"/>
              <a:ext cx="1066800" cy="2567468"/>
              <a:chOff x="1219200" y="762000"/>
              <a:chExt cx="1066800" cy="1676400"/>
            </a:xfrm>
          </p:grpSpPr>
          <p:cxnSp>
            <p:nvCxnSpPr>
              <p:cNvPr id="39" name="Straight Connector 38"/>
              <p:cNvCxnSpPr/>
              <p:nvPr/>
            </p:nvCxnSpPr>
            <p:spPr>
              <a:xfrm>
                <a:off x="1219200" y="1600200"/>
                <a:ext cx="1066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V="1">
                <a:off x="1219200" y="762000"/>
                <a:ext cx="1066800" cy="838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1219200" y="1600200"/>
                <a:ext cx="1066800" cy="838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6" name="TextBox 35"/>
            <p:cNvSpPr txBox="1"/>
            <p:nvPr/>
          </p:nvSpPr>
          <p:spPr>
            <a:xfrm>
              <a:off x="2286000" y="0"/>
              <a:ext cx="381000" cy="828382"/>
            </a:xfrm>
            <a:prstGeom prst="rect">
              <a:avLst/>
            </a:prstGeom>
            <a:noFill/>
          </p:spPr>
          <p:txBody>
            <a:bodyPr wrap="square" rtlCol="0">
              <a:spAutoFit/>
            </a:bodyPr>
            <a:lstStyle/>
            <a:p>
              <a:pPr algn="ctr"/>
              <a:r>
                <a:rPr lang="en-AU" dirty="0"/>
                <a:t>1</a:t>
              </a:r>
            </a:p>
          </p:txBody>
        </p:sp>
        <p:sp>
          <p:nvSpPr>
            <p:cNvPr id="37" name="TextBox 36"/>
            <p:cNvSpPr txBox="1"/>
            <p:nvPr/>
          </p:nvSpPr>
          <p:spPr>
            <a:xfrm>
              <a:off x="2286000" y="1351020"/>
              <a:ext cx="381000" cy="828382"/>
            </a:xfrm>
            <a:prstGeom prst="rect">
              <a:avLst/>
            </a:prstGeom>
            <a:noFill/>
          </p:spPr>
          <p:txBody>
            <a:bodyPr wrap="square" rtlCol="0">
              <a:spAutoFit/>
            </a:bodyPr>
            <a:lstStyle/>
            <a:p>
              <a:pPr algn="ctr"/>
              <a:r>
                <a:rPr lang="en-AU" dirty="0"/>
                <a:t>2</a:t>
              </a:r>
            </a:p>
          </p:txBody>
        </p:sp>
        <p:sp>
          <p:nvSpPr>
            <p:cNvPr id="38" name="TextBox 37"/>
            <p:cNvSpPr txBox="1"/>
            <p:nvPr/>
          </p:nvSpPr>
          <p:spPr>
            <a:xfrm>
              <a:off x="2302276" y="2852565"/>
              <a:ext cx="381000" cy="828382"/>
            </a:xfrm>
            <a:prstGeom prst="rect">
              <a:avLst/>
            </a:prstGeom>
            <a:noFill/>
          </p:spPr>
          <p:txBody>
            <a:bodyPr wrap="square" rtlCol="0">
              <a:spAutoFit/>
            </a:bodyPr>
            <a:lstStyle/>
            <a:p>
              <a:pPr algn="ctr"/>
              <a:r>
                <a:rPr lang="en-AU" dirty="0"/>
                <a:t>3</a:t>
              </a:r>
            </a:p>
          </p:txBody>
        </p:sp>
      </p:grpSp>
      <p:sp>
        <p:nvSpPr>
          <p:cNvPr id="3" name="TextBox 2"/>
          <p:cNvSpPr txBox="1"/>
          <p:nvPr/>
        </p:nvSpPr>
        <p:spPr>
          <a:xfrm>
            <a:off x="559416" y="471838"/>
            <a:ext cx="4716016" cy="461665"/>
          </a:xfrm>
          <a:prstGeom prst="rect">
            <a:avLst/>
          </a:prstGeom>
          <a:noFill/>
        </p:spPr>
        <p:txBody>
          <a:bodyPr wrap="square" rtlCol="0">
            <a:spAutoFit/>
          </a:bodyPr>
          <a:lstStyle/>
          <a:p>
            <a:r>
              <a:rPr lang="en-AU" sz="2400" dirty="0"/>
              <a:t>What happens next?</a:t>
            </a:r>
            <a:endParaRPr lang="en-US" sz="2400" dirty="0"/>
          </a:p>
        </p:txBody>
      </p:sp>
      <p:sp>
        <p:nvSpPr>
          <p:cNvPr id="6" name="TextBox 5">
            <a:extLst>
              <a:ext uri="{FF2B5EF4-FFF2-40B4-BE49-F238E27FC236}">
                <a16:creationId xmlns:a16="http://schemas.microsoft.com/office/drawing/2014/main" id="{5F8A5987-9CFE-4A0A-9C00-2E6D591DF3FA}"/>
              </a:ext>
            </a:extLst>
          </p:cNvPr>
          <p:cNvSpPr txBox="1"/>
          <p:nvPr/>
        </p:nvSpPr>
        <p:spPr>
          <a:xfrm>
            <a:off x="3364673" y="6242669"/>
            <a:ext cx="1510518" cy="461665"/>
          </a:xfrm>
          <a:prstGeom prst="rect">
            <a:avLst/>
          </a:prstGeom>
          <a:noFill/>
        </p:spPr>
        <p:txBody>
          <a:bodyPr wrap="square" rtlCol="0">
            <a:spAutoFit/>
          </a:bodyPr>
          <a:lstStyle/>
          <a:p>
            <a:pPr algn="ctr"/>
            <a:r>
              <a:rPr lang="en-NZ" sz="2400" dirty="0">
                <a:solidFill>
                  <a:srgbClr val="0070C0"/>
                </a:solidFill>
              </a:rPr>
              <a:t>One place</a:t>
            </a:r>
          </a:p>
        </p:txBody>
      </p:sp>
      <p:sp>
        <p:nvSpPr>
          <p:cNvPr id="42" name="TextBox 41">
            <a:extLst>
              <a:ext uri="{FF2B5EF4-FFF2-40B4-BE49-F238E27FC236}">
                <a16:creationId xmlns:a16="http://schemas.microsoft.com/office/drawing/2014/main" id="{4B046DC2-B804-47EA-A48E-1E534A79E953}"/>
              </a:ext>
            </a:extLst>
          </p:cNvPr>
          <p:cNvSpPr txBox="1"/>
          <p:nvPr/>
        </p:nvSpPr>
        <p:spPr>
          <a:xfrm>
            <a:off x="4683223" y="6257440"/>
            <a:ext cx="1911154" cy="461665"/>
          </a:xfrm>
          <a:prstGeom prst="rect">
            <a:avLst/>
          </a:prstGeom>
          <a:noFill/>
        </p:spPr>
        <p:txBody>
          <a:bodyPr wrap="square" rtlCol="0">
            <a:spAutoFit/>
          </a:bodyPr>
          <a:lstStyle/>
          <a:p>
            <a:pPr algn="ctr"/>
            <a:r>
              <a:rPr lang="en-NZ" sz="2400" dirty="0">
                <a:solidFill>
                  <a:srgbClr val="0070C0"/>
                </a:solidFill>
              </a:rPr>
              <a:t>Two places</a:t>
            </a:r>
          </a:p>
        </p:txBody>
      </p:sp>
    </p:spTree>
    <p:extLst>
      <p:ext uri="{BB962C8B-B14F-4D97-AF65-F5344CB8AC3E}">
        <p14:creationId xmlns:p14="http://schemas.microsoft.com/office/powerpoint/2010/main" val="432573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4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A6C7DA1-1F89-42D0-83E5-A2A47B939B5D}"/>
              </a:ext>
            </a:extLst>
          </p:cNvPr>
          <p:cNvPicPr>
            <a:picLocks noChangeAspect="1"/>
          </p:cNvPicPr>
          <p:nvPr/>
        </p:nvPicPr>
        <p:blipFill>
          <a:blip r:embed="rId2"/>
          <a:stretch>
            <a:fillRect/>
          </a:stretch>
        </p:blipFill>
        <p:spPr>
          <a:xfrm>
            <a:off x="1002018" y="0"/>
            <a:ext cx="9963047" cy="6858000"/>
          </a:xfrm>
          <a:prstGeom prst="rect">
            <a:avLst/>
          </a:prstGeom>
        </p:spPr>
      </p:pic>
    </p:spTree>
    <p:extLst>
      <p:ext uri="{BB962C8B-B14F-4D97-AF65-F5344CB8AC3E}">
        <p14:creationId xmlns:p14="http://schemas.microsoft.com/office/powerpoint/2010/main" val="955235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59416" y="383302"/>
            <a:ext cx="4716016" cy="461665"/>
          </a:xfrm>
          <a:prstGeom prst="rect">
            <a:avLst/>
          </a:prstGeom>
          <a:noFill/>
        </p:spPr>
        <p:txBody>
          <a:bodyPr wrap="square" rtlCol="0">
            <a:spAutoFit/>
          </a:bodyPr>
          <a:lstStyle/>
          <a:p>
            <a:r>
              <a:rPr lang="en-AU" sz="2400" dirty="0"/>
              <a:t>What happens next?</a:t>
            </a:r>
            <a:endParaRPr lang="en-US" sz="2400" dirty="0"/>
          </a:p>
        </p:txBody>
      </p:sp>
      <p:sp>
        <p:nvSpPr>
          <p:cNvPr id="6" name="TextBox 5">
            <a:extLst>
              <a:ext uri="{FF2B5EF4-FFF2-40B4-BE49-F238E27FC236}">
                <a16:creationId xmlns:a16="http://schemas.microsoft.com/office/drawing/2014/main" id="{5F8A5987-9CFE-4A0A-9C00-2E6D591DF3FA}"/>
              </a:ext>
            </a:extLst>
          </p:cNvPr>
          <p:cNvSpPr txBox="1"/>
          <p:nvPr/>
        </p:nvSpPr>
        <p:spPr>
          <a:xfrm>
            <a:off x="3364673" y="6242669"/>
            <a:ext cx="1510518" cy="461665"/>
          </a:xfrm>
          <a:prstGeom prst="rect">
            <a:avLst/>
          </a:prstGeom>
          <a:noFill/>
        </p:spPr>
        <p:txBody>
          <a:bodyPr wrap="square" rtlCol="0">
            <a:spAutoFit/>
          </a:bodyPr>
          <a:lstStyle/>
          <a:p>
            <a:pPr algn="ctr"/>
            <a:r>
              <a:rPr lang="en-NZ" sz="2400" dirty="0">
                <a:solidFill>
                  <a:srgbClr val="0070C0"/>
                </a:solidFill>
              </a:rPr>
              <a:t>One place</a:t>
            </a:r>
          </a:p>
        </p:txBody>
      </p:sp>
      <p:sp>
        <p:nvSpPr>
          <p:cNvPr id="42" name="TextBox 41">
            <a:extLst>
              <a:ext uri="{FF2B5EF4-FFF2-40B4-BE49-F238E27FC236}">
                <a16:creationId xmlns:a16="http://schemas.microsoft.com/office/drawing/2014/main" id="{4B046DC2-B804-47EA-A48E-1E534A79E953}"/>
              </a:ext>
            </a:extLst>
          </p:cNvPr>
          <p:cNvSpPr txBox="1"/>
          <p:nvPr/>
        </p:nvSpPr>
        <p:spPr>
          <a:xfrm>
            <a:off x="4683223" y="6257440"/>
            <a:ext cx="1911154" cy="461665"/>
          </a:xfrm>
          <a:prstGeom prst="rect">
            <a:avLst/>
          </a:prstGeom>
          <a:noFill/>
        </p:spPr>
        <p:txBody>
          <a:bodyPr wrap="square" rtlCol="0">
            <a:spAutoFit/>
          </a:bodyPr>
          <a:lstStyle/>
          <a:p>
            <a:pPr algn="ctr"/>
            <a:r>
              <a:rPr lang="en-NZ" sz="2400" dirty="0">
                <a:solidFill>
                  <a:srgbClr val="0070C0"/>
                </a:solidFill>
              </a:rPr>
              <a:t>Two places</a:t>
            </a:r>
          </a:p>
        </p:txBody>
      </p:sp>
      <p:grpSp>
        <p:nvGrpSpPr>
          <p:cNvPr id="4" name="Group 3">
            <a:extLst>
              <a:ext uri="{FF2B5EF4-FFF2-40B4-BE49-F238E27FC236}">
                <a16:creationId xmlns:a16="http://schemas.microsoft.com/office/drawing/2014/main" id="{0E8CEE12-8264-4C85-B62C-0F65DEFBD24E}"/>
              </a:ext>
            </a:extLst>
          </p:cNvPr>
          <p:cNvGrpSpPr/>
          <p:nvPr/>
        </p:nvGrpSpPr>
        <p:grpSpPr>
          <a:xfrm>
            <a:off x="2917424" y="436098"/>
            <a:ext cx="1447800" cy="5292278"/>
            <a:chOff x="2917424" y="1179237"/>
            <a:chExt cx="1447800" cy="4031362"/>
          </a:xfrm>
        </p:grpSpPr>
        <p:cxnSp>
          <p:nvCxnSpPr>
            <p:cNvPr id="5" name="Straight Connector 4"/>
            <p:cNvCxnSpPr>
              <a:cxnSpLocks/>
            </p:cNvCxnSpPr>
            <p:nvPr/>
          </p:nvCxnSpPr>
          <p:spPr>
            <a:xfrm flipV="1">
              <a:off x="2917424" y="2783627"/>
              <a:ext cx="1083076" cy="52720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V="1">
              <a:off x="2917424" y="1636006"/>
              <a:ext cx="1066800" cy="167482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2917424" y="3310829"/>
              <a:ext cx="1066800" cy="167482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3984224" y="1179237"/>
              <a:ext cx="381000" cy="369332"/>
            </a:xfrm>
            <a:prstGeom prst="rect">
              <a:avLst/>
            </a:prstGeom>
            <a:noFill/>
          </p:spPr>
          <p:txBody>
            <a:bodyPr wrap="square" rtlCol="0">
              <a:spAutoFit/>
            </a:bodyPr>
            <a:lstStyle/>
            <a:p>
              <a:pPr algn="ctr"/>
              <a:r>
                <a:rPr lang="en-AU" dirty="0"/>
                <a:t>1</a:t>
              </a:r>
            </a:p>
          </p:txBody>
        </p:sp>
        <p:sp>
          <p:nvSpPr>
            <p:cNvPr id="12" name="TextBox 11"/>
            <p:cNvSpPr txBox="1"/>
            <p:nvPr/>
          </p:nvSpPr>
          <p:spPr>
            <a:xfrm>
              <a:off x="3954077" y="2602058"/>
              <a:ext cx="381000" cy="369332"/>
            </a:xfrm>
            <a:prstGeom prst="rect">
              <a:avLst/>
            </a:prstGeom>
            <a:noFill/>
          </p:spPr>
          <p:txBody>
            <a:bodyPr wrap="square" rtlCol="0">
              <a:spAutoFit/>
            </a:bodyPr>
            <a:lstStyle/>
            <a:p>
              <a:pPr algn="ctr"/>
              <a:r>
                <a:rPr lang="en-AU" dirty="0"/>
                <a:t>2</a:t>
              </a:r>
            </a:p>
          </p:txBody>
        </p:sp>
        <p:sp>
          <p:nvSpPr>
            <p:cNvPr id="13" name="TextBox 12"/>
            <p:cNvSpPr txBox="1"/>
            <p:nvPr/>
          </p:nvSpPr>
          <p:spPr>
            <a:xfrm>
              <a:off x="3958015" y="3705882"/>
              <a:ext cx="381000" cy="369332"/>
            </a:xfrm>
            <a:prstGeom prst="rect">
              <a:avLst/>
            </a:prstGeom>
            <a:noFill/>
          </p:spPr>
          <p:txBody>
            <a:bodyPr wrap="square" rtlCol="0">
              <a:spAutoFit/>
            </a:bodyPr>
            <a:lstStyle/>
            <a:p>
              <a:pPr algn="ctr"/>
              <a:r>
                <a:rPr lang="en-AU" dirty="0"/>
                <a:t>3</a:t>
              </a:r>
            </a:p>
          </p:txBody>
        </p:sp>
        <p:cxnSp>
          <p:nvCxnSpPr>
            <p:cNvPr id="43" name="Straight Connector 42">
              <a:extLst>
                <a:ext uri="{FF2B5EF4-FFF2-40B4-BE49-F238E27FC236}">
                  <a16:creationId xmlns:a16="http://schemas.microsoft.com/office/drawing/2014/main" id="{CB4F69B9-9ED1-44FF-9386-D98020D17DF2}"/>
                </a:ext>
              </a:extLst>
            </p:cNvPr>
            <p:cNvCxnSpPr>
              <a:cxnSpLocks/>
            </p:cNvCxnSpPr>
            <p:nvPr/>
          </p:nvCxnSpPr>
          <p:spPr>
            <a:xfrm>
              <a:off x="2917424" y="3335612"/>
              <a:ext cx="1083076" cy="52720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803345E9-D8FD-48C0-A938-1C0FC8181483}"/>
                </a:ext>
              </a:extLst>
            </p:cNvPr>
            <p:cNvSpPr txBox="1"/>
            <p:nvPr/>
          </p:nvSpPr>
          <p:spPr>
            <a:xfrm>
              <a:off x="3929432" y="4841267"/>
              <a:ext cx="381000" cy="369332"/>
            </a:xfrm>
            <a:prstGeom prst="rect">
              <a:avLst/>
            </a:prstGeom>
            <a:noFill/>
          </p:spPr>
          <p:txBody>
            <a:bodyPr wrap="square" rtlCol="0">
              <a:spAutoFit/>
            </a:bodyPr>
            <a:lstStyle/>
            <a:p>
              <a:pPr algn="ctr"/>
              <a:r>
                <a:rPr lang="en-AU" dirty="0"/>
                <a:t>4</a:t>
              </a:r>
            </a:p>
          </p:txBody>
        </p:sp>
      </p:grpSp>
      <p:grpSp>
        <p:nvGrpSpPr>
          <p:cNvPr id="45" name="Group 44">
            <a:extLst>
              <a:ext uri="{FF2B5EF4-FFF2-40B4-BE49-F238E27FC236}">
                <a16:creationId xmlns:a16="http://schemas.microsoft.com/office/drawing/2014/main" id="{D93F8AA1-A121-420C-A1BE-FD6C69ACC24C}"/>
              </a:ext>
            </a:extLst>
          </p:cNvPr>
          <p:cNvGrpSpPr/>
          <p:nvPr/>
        </p:nvGrpSpPr>
        <p:grpSpPr>
          <a:xfrm>
            <a:off x="4365224" y="3359"/>
            <a:ext cx="1447800" cy="1380947"/>
            <a:chOff x="2917424" y="1179237"/>
            <a:chExt cx="1447800" cy="4031362"/>
          </a:xfrm>
        </p:grpSpPr>
        <p:cxnSp>
          <p:nvCxnSpPr>
            <p:cNvPr id="46" name="Straight Connector 45">
              <a:extLst>
                <a:ext uri="{FF2B5EF4-FFF2-40B4-BE49-F238E27FC236}">
                  <a16:creationId xmlns:a16="http://schemas.microsoft.com/office/drawing/2014/main" id="{2811D4E7-C6C2-40DB-A1E2-77133406EA42}"/>
                </a:ext>
              </a:extLst>
            </p:cNvPr>
            <p:cNvCxnSpPr>
              <a:cxnSpLocks/>
            </p:cNvCxnSpPr>
            <p:nvPr/>
          </p:nvCxnSpPr>
          <p:spPr>
            <a:xfrm flipV="1">
              <a:off x="2917424" y="2783627"/>
              <a:ext cx="1083076" cy="52720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51BD422-90E8-40E9-9BD2-244C750871D5}"/>
                </a:ext>
              </a:extLst>
            </p:cNvPr>
            <p:cNvCxnSpPr/>
            <p:nvPr/>
          </p:nvCxnSpPr>
          <p:spPr>
            <a:xfrm flipV="1">
              <a:off x="2917424" y="1636006"/>
              <a:ext cx="1066800" cy="167482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196E852E-CEB8-41A3-91ED-76523BD9290D}"/>
                </a:ext>
              </a:extLst>
            </p:cNvPr>
            <p:cNvCxnSpPr/>
            <p:nvPr/>
          </p:nvCxnSpPr>
          <p:spPr>
            <a:xfrm>
              <a:off x="2917424" y="3310829"/>
              <a:ext cx="1066800" cy="167482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80B54D61-696D-4EED-9E44-DCC125CDB303}"/>
                </a:ext>
              </a:extLst>
            </p:cNvPr>
            <p:cNvSpPr txBox="1"/>
            <p:nvPr/>
          </p:nvSpPr>
          <p:spPr>
            <a:xfrm>
              <a:off x="3984224" y="1179237"/>
              <a:ext cx="381000" cy="369332"/>
            </a:xfrm>
            <a:prstGeom prst="rect">
              <a:avLst/>
            </a:prstGeom>
            <a:noFill/>
          </p:spPr>
          <p:txBody>
            <a:bodyPr wrap="square" rtlCol="0">
              <a:spAutoFit/>
            </a:bodyPr>
            <a:lstStyle/>
            <a:p>
              <a:pPr algn="ctr"/>
              <a:r>
                <a:rPr lang="en-AU" dirty="0"/>
                <a:t>1</a:t>
              </a:r>
            </a:p>
          </p:txBody>
        </p:sp>
        <p:sp>
          <p:nvSpPr>
            <p:cNvPr id="50" name="TextBox 49">
              <a:extLst>
                <a:ext uri="{FF2B5EF4-FFF2-40B4-BE49-F238E27FC236}">
                  <a16:creationId xmlns:a16="http://schemas.microsoft.com/office/drawing/2014/main" id="{53581CFC-16BB-4E95-8CEC-DA57F189F024}"/>
                </a:ext>
              </a:extLst>
            </p:cNvPr>
            <p:cNvSpPr txBox="1"/>
            <p:nvPr/>
          </p:nvSpPr>
          <p:spPr>
            <a:xfrm>
              <a:off x="3954077" y="2602058"/>
              <a:ext cx="381000" cy="369332"/>
            </a:xfrm>
            <a:prstGeom prst="rect">
              <a:avLst/>
            </a:prstGeom>
            <a:noFill/>
          </p:spPr>
          <p:txBody>
            <a:bodyPr wrap="square" rtlCol="0">
              <a:spAutoFit/>
            </a:bodyPr>
            <a:lstStyle/>
            <a:p>
              <a:pPr algn="ctr"/>
              <a:r>
                <a:rPr lang="en-AU" dirty="0"/>
                <a:t>2</a:t>
              </a:r>
            </a:p>
          </p:txBody>
        </p:sp>
        <p:sp>
          <p:nvSpPr>
            <p:cNvPr id="51" name="TextBox 50">
              <a:extLst>
                <a:ext uri="{FF2B5EF4-FFF2-40B4-BE49-F238E27FC236}">
                  <a16:creationId xmlns:a16="http://schemas.microsoft.com/office/drawing/2014/main" id="{4779835E-D5F3-42E3-9732-28A680191401}"/>
                </a:ext>
              </a:extLst>
            </p:cNvPr>
            <p:cNvSpPr txBox="1"/>
            <p:nvPr/>
          </p:nvSpPr>
          <p:spPr>
            <a:xfrm>
              <a:off x="3958015" y="3705882"/>
              <a:ext cx="381000" cy="369332"/>
            </a:xfrm>
            <a:prstGeom prst="rect">
              <a:avLst/>
            </a:prstGeom>
            <a:noFill/>
          </p:spPr>
          <p:txBody>
            <a:bodyPr wrap="square" rtlCol="0">
              <a:spAutoFit/>
            </a:bodyPr>
            <a:lstStyle/>
            <a:p>
              <a:pPr algn="ctr"/>
              <a:r>
                <a:rPr lang="en-AU" dirty="0"/>
                <a:t>3</a:t>
              </a:r>
            </a:p>
          </p:txBody>
        </p:sp>
        <p:cxnSp>
          <p:nvCxnSpPr>
            <p:cNvPr id="52" name="Straight Connector 51">
              <a:extLst>
                <a:ext uri="{FF2B5EF4-FFF2-40B4-BE49-F238E27FC236}">
                  <a16:creationId xmlns:a16="http://schemas.microsoft.com/office/drawing/2014/main" id="{4CF80E46-FD72-48CA-B1F2-9D6B7C73A81A}"/>
                </a:ext>
              </a:extLst>
            </p:cNvPr>
            <p:cNvCxnSpPr>
              <a:cxnSpLocks/>
            </p:cNvCxnSpPr>
            <p:nvPr/>
          </p:nvCxnSpPr>
          <p:spPr>
            <a:xfrm>
              <a:off x="2917424" y="3335612"/>
              <a:ext cx="1083076" cy="52720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D87A2091-D0AD-4F7D-B997-2605E348B1A7}"/>
                </a:ext>
              </a:extLst>
            </p:cNvPr>
            <p:cNvSpPr txBox="1"/>
            <p:nvPr/>
          </p:nvSpPr>
          <p:spPr>
            <a:xfrm>
              <a:off x="3929432" y="4841267"/>
              <a:ext cx="381000" cy="369332"/>
            </a:xfrm>
            <a:prstGeom prst="rect">
              <a:avLst/>
            </a:prstGeom>
            <a:noFill/>
          </p:spPr>
          <p:txBody>
            <a:bodyPr wrap="square" rtlCol="0">
              <a:spAutoFit/>
            </a:bodyPr>
            <a:lstStyle/>
            <a:p>
              <a:pPr algn="ctr"/>
              <a:r>
                <a:rPr lang="en-AU" dirty="0"/>
                <a:t>4</a:t>
              </a:r>
            </a:p>
          </p:txBody>
        </p:sp>
      </p:grpSp>
      <p:grpSp>
        <p:nvGrpSpPr>
          <p:cNvPr id="54" name="Group 53">
            <a:extLst>
              <a:ext uri="{FF2B5EF4-FFF2-40B4-BE49-F238E27FC236}">
                <a16:creationId xmlns:a16="http://schemas.microsoft.com/office/drawing/2014/main" id="{2B7F7855-F8CD-4257-9CBE-F4CE357574C0}"/>
              </a:ext>
            </a:extLst>
          </p:cNvPr>
          <p:cNvGrpSpPr/>
          <p:nvPr/>
        </p:nvGrpSpPr>
        <p:grpSpPr>
          <a:xfrm>
            <a:off x="4289800" y="1775017"/>
            <a:ext cx="1447800" cy="1380947"/>
            <a:chOff x="2917424" y="1179237"/>
            <a:chExt cx="1447800" cy="4031362"/>
          </a:xfrm>
        </p:grpSpPr>
        <p:cxnSp>
          <p:nvCxnSpPr>
            <p:cNvPr id="55" name="Straight Connector 54">
              <a:extLst>
                <a:ext uri="{FF2B5EF4-FFF2-40B4-BE49-F238E27FC236}">
                  <a16:creationId xmlns:a16="http://schemas.microsoft.com/office/drawing/2014/main" id="{9032F6AF-953A-4A94-99A7-B00AF44BE1B3}"/>
                </a:ext>
              </a:extLst>
            </p:cNvPr>
            <p:cNvCxnSpPr>
              <a:cxnSpLocks/>
            </p:cNvCxnSpPr>
            <p:nvPr/>
          </p:nvCxnSpPr>
          <p:spPr>
            <a:xfrm flipV="1">
              <a:off x="2917424" y="2783627"/>
              <a:ext cx="1083076" cy="52720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FA75E992-DFE9-4E01-97F8-1B0D9D661154}"/>
                </a:ext>
              </a:extLst>
            </p:cNvPr>
            <p:cNvCxnSpPr/>
            <p:nvPr/>
          </p:nvCxnSpPr>
          <p:spPr>
            <a:xfrm flipV="1">
              <a:off x="2917424" y="1636006"/>
              <a:ext cx="1066800" cy="167482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98AF4776-6B90-43BC-B0F4-24903215B6BF}"/>
                </a:ext>
              </a:extLst>
            </p:cNvPr>
            <p:cNvCxnSpPr/>
            <p:nvPr/>
          </p:nvCxnSpPr>
          <p:spPr>
            <a:xfrm>
              <a:off x="2917424" y="3310829"/>
              <a:ext cx="1066800" cy="167482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58" name="TextBox 57">
              <a:extLst>
                <a:ext uri="{FF2B5EF4-FFF2-40B4-BE49-F238E27FC236}">
                  <a16:creationId xmlns:a16="http://schemas.microsoft.com/office/drawing/2014/main" id="{F80C2202-AC66-40D2-93E7-3F4990FEECB4}"/>
                </a:ext>
              </a:extLst>
            </p:cNvPr>
            <p:cNvSpPr txBox="1"/>
            <p:nvPr/>
          </p:nvSpPr>
          <p:spPr>
            <a:xfrm>
              <a:off x="3984224" y="1179237"/>
              <a:ext cx="381000" cy="369332"/>
            </a:xfrm>
            <a:prstGeom prst="rect">
              <a:avLst/>
            </a:prstGeom>
            <a:noFill/>
          </p:spPr>
          <p:txBody>
            <a:bodyPr wrap="square" rtlCol="0">
              <a:spAutoFit/>
            </a:bodyPr>
            <a:lstStyle/>
            <a:p>
              <a:pPr algn="ctr"/>
              <a:r>
                <a:rPr lang="en-AU" dirty="0"/>
                <a:t>1</a:t>
              </a:r>
            </a:p>
          </p:txBody>
        </p:sp>
        <p:sp>
          <p:nvSpPr>
            <p:cNvPr id="59" name="TextBox 58">
              <a:extLst>
                <a:ext uri="{FF2B5EF4-FFF2-40B4-BE49-F238E27FC236}">
                  <a16:creationId xmlns:a16="http://schemas.microsoft.com/office/drawing/2014/main" id="{02FD38D9-7CAB-46D7-887E-523790D45970}"/>
                </a:ext>
              </a:extLst>
            </p:cNvPr>
            <p:cNvSpPr txBox="1"/>
            <p:nvPr/>
          </p:nvSpPr>
          <p:spPr>
            <a:xfrm>
              <a:off x="3954077" y="2602058"/>
              <a:ext cx="381000" cy="369332"/>
            </a:xfrm>
            <a:prstGeom prst="rect">
              <a:avLst/>
            </a:prstGeom>
            <a:noFill/>
          </p:spPr>
          <p:txBody>
            <a:bodyPr wrap="square" rtlCol="0">
              <a:spAutoFit/>
            </a:bodyPr>
            <a:lstStyle/>
            <a:p>
              <a:pPr algn="ctr"/>
              <a:r>
                <a:rPr lang="en-AU" dirty="0"/>
                <a:t>2</a:t>
              </a:r>
            </a:p>
          </p:txBody>
        </p:sp>
        <p:sp>
          <p:nvSpPr>
            <p:cNvPr id="60" name="TextBox 59">
              <a:extLst>
                <a:ext uri="{FF2B5EF4-FFF2-40B4-BE49-F238E27FC236}">
                  <a16:creationId xmlns:a16="http://schemas.microsoft.com/office/drawing/2014/main" id="{08AC89CA-4BD0-4B52-B0AD-1DC0BC87D5C5}"/>
                </a:ext>
              </a:extLst>
            </p:cNvPr>
            <p:cNvSpPr txBox="1"/>
            <p:nvPr/>
          </p:nvSpPr>
          <p:spPr>
            <a:xfrm>
              <a:off x="3958015" y="3705882"/>
              <a:ext cx="381000" cy="369332"/>
            </a:xfrm>
            <a:prstGeom prst="rect">
              <a:avLst/>
            </a:prstGeom>
            <a:noFill/>
          </p:spPr>
          <p:txBody>
            <a:bodyPr wrap="square" rtlCol="0">
              <a:spAutoFit/>
            </a:bodyPr>
            <a:lstStyle/>
            <a:p>
              <a:pPr algn="ctr"/>
              <a:r>
                <a:rPr lang="en-AU" dirty="0"/>
                <a:t>3</a:t>
              </a:r>
            </a:p>
          </p:txBody>
        </p:sp>
        <p:cxnSp>
          <p:nvCxnSpPr>
            <p:cNvPr id="61" name="Straight Connector 60">
              <a:extLst>
                <a:ext uri="{FF2B5EF4-FFF2-40B4-BE49-F238E27FC236}">
                  <a16:creationId xmlns:a16="http://schemas.microsoft.com/office/drawing/2014/main" id="{57D4CAEF-F574-4B45-84A7-859953CBF429}"/>
                </a:ext>
              </a:extLst>
            </p:cNvPr>
            <p:cNvCxnSpPr>
              <a:cxnSpLocks/>
            </p:cNvCxnSpPr>
            <p:nvPr/>
          </p:nvCxnSpPr>
          <p:spPr>
            <a:xfrm>
              <a:off x="2917424" y="3335612"/>
              <a:ext cx="1083076" cy="52720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AF96CA5-D2A1-4B55-BC35-0959E73A8181}"/>
                </a:ext>
              </a:extLst>
            </p:cNvPr>
            <p:cNvSpPr txBox="1"/>
            <p:nvPr/>
          </p:nvSpPr>
          <p:spPr>
            <a:xfrm>
              <a:off x="3929432" y="4841267"/>
              <a:ext cx="381000" cy="369332"/>
            </a:xfrm>
            <a:prstGeom prst="rect">
              <a:avLst/>
            </a:prstGeom>
            <a:noFill/>
          </p:spPr>
          <p:txBody>
            <a:bodyPr wrap="square" rtlCol="0">
              <a:spAutoFit/>
            </a:bodyPr>
            <a:lstStyle/>
            <a:p>
              <a:pPr algn="ctr"/>
              <a:r>
                <a:rPr lang="en-AU" dirty="0"/>
                <a:t>4</a:t>
              </a:r>
            </a:p>
          </p:txBody>
        </p:sp>
      </p:grpSp>
      <p:grpSp>
        <p:nvGrpSpPr>
          <p:cNvPr id="63" name="Group 62">
            <a:extLst>
              <a:ext uri="{FF2B5EF4-FFF2-40B4-BE49-F238E27FC236}">
                <a16:creationId xmlns:a16="http://schemas.microsoft.com/office/drawing/2014/main" id="{6B470181-2B1D-4639-86B1-578F7E33A426}"/>
              </a:ext>
            </a:extLst>
          </p:cNvPr>
          <p:cNvGrpSpPr/>
          <p:nvPr/>
        </p:nvGrpSpPr>
        <p:grpSpPr>
          <a:xfrm>
            <a:off x="4259653" y="3244186"/>
            <a:ext cx="1447800" cy="1380947"/>
            <a:chOff x="2917424" y="1179237"/>
            <a:chExt cx="1447800" cy="4031362"/>
          </a:xfrm>
        </p:grpSpPr>
        <p:cxnSp>
          <p:nvCxnSpPr>
            <p:cNvPr id="64" name="Straight Connector 63">
              <a:extLst>
                <a:ext uri="{FF2B5EF4-FFF2-40B4-BE49-F238E27FC236}">
                  <a16:creationId xmlns:a16="http://schemas.microsoft.com/office/drawing/2014/main" id="{FF1FF6BD-CBC5-43F0-A4B4-27ED05958A12}"/>
                </a:ext>
              </a:extLst>
            </p:cNvPr>
            <p:cNvCxnSpPr>
              <a:cxnSpLocks/>
            </p:cNvCxnSpPr>
            <p:nvPr/>
          </p:nvCxnSpPr>
          <p:spPr>
            <a:xfrm flipV="1">
              <a:off x="2917424" y="2783627"/>
              <a:ext cx="1083076" cy="52720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85FF4DEB-4EDB-488A-8796-2B6220DDDB39}"/>
                </a:ext>
              </a:extLst>
            </p:cNvPr>
            <p:cNvCxnSpPr/>
            <p:nvPr/>
          </p:nvCxnSpPr>
          <p:spPr>
            <a:xfrm flipV="1">
              <a:off x="2917424" y="1636006"/>
              <a:ext cx="1066800" cy="167482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0F77D2A8-B953-4101-A1EB-F2BBA2110BA5}"/>
                </a:ext>
              </a:extLst>
            </p:cNvPr>
            <p:cNvCxnSpPr/>
            <p:nvPr/>
          </p:nvCxnSpPr>
          <p:spPr>
            <a:xfrm>
              <a:off x="2917424" y="3310829"/>
              <a:ext cx="1066800" cy="167482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7" name="TextBox 66">
              <a:extLst>
                <a:ext uri="{FF2B5EF4-FFF2-40B4-BE49-F238E27FC236}">
                  <a16:creationId xmlns:a16="http://schemas.microsoft.com/office/drawing/2014/main" id="{EE917BDA-EEB6-4BA2-97EF-E9E29DC5F70E}"/>
                </a:ext>
              </a:extLst>
            </p:cNvPr>
            <p:cNvSpPr txBox="1"/>
            <p:nvPr/>
          </p:nvSpPr>
          <p:spPr>
            <a:xfrm>
              <a:off x="3984224" y="1179237"/>
              <a:ext cx="381000" cy="369332"/>
            </a:xfrm>
            <a:prstGeom prst="rect">
              <a:avLst/>
            </a:prstGeom>
            <a:noFill/>
          </p:spPr>
          <p:txBody>
            <a:bodyPr wrap="square" rtlCol="0">
              <a:spAutoFit/>
            </a:bodyPr>
            <a:lstStyle/>
            <a:p>
              <a:pPr algn="ctr"/>
              <a:r>
                <a:rPr lang="en-AU" dirty="0"/>
                <a:t>1</a:t>
              </a:r>
            </a:p>
          </p:txBody>
        </p:sp>
        <p:sp>
          <p:nvSpPr>
            <p:cNvPr id="68" name="TextBox 67">
              <a:extLst>
                <a:ext uri="{FF2B5EF4-FFF2-40B4-BE49-F238E27FC236}">
                  <a16:creationId xmlns:a16="http://schemas.microsoft.com/office/drawing/2014/main" id="{D0F51687-7E4A-4374-9426-0782AC40A09F}"/>
                </a:ext>
              </a:extLst>
            </p:cNvPr>
            <p:cNvSpPr txBox="1"/>
            <p:nvPr/>
          </p:nvSpPr>
          <p:spPr>
            <a:xfrm>
              <a:off x="3954077" y="2602058"/>
              <a:ext cx="381000" cy="369332"/>
            </a:xfrm>
            <a:prstGeom prst="rect">
              <a:avLst/>
            </a:prstGeom>
            <a:noFill/>
          </p:spPr>
          <p:txBody>
            <a:bodyPr wrap="square" rtlCol="0">
              <a:spAutoFit/>
            </a:bodyPr>
            <a:lstStyle/>
            <a:p>
              <a:pPr algn="ctr"/>
              <a:r>
                <a:rPr lang="en-AU" dirty="0"/>
                <a:t>2</a:t>
              </a:r>
            </a:p>
          </p:txBody>
        </p:sp>
        <p:sp>
          <p:nvSpPr>
            <p:cNvPr id="69" name="TextBox 68">
              <a:extLst>
                <a:ext uri="{FF2B5EF4-FFF2-40B4-BE49-F238E27FC236}">
                  <a16:creationId xmlns:a16="http://schemas.microsoft.com/office/drawing/2014/main" id="{E7B7DE42-7AB3-41EE-A638-7ABB3F80CF25}"/>
                </a:ext>
              </a:extLst>
            </p:cNvPr>
            <p:cNvSpPr txBox="1"/>
            <p:nvPr/>
          </p:nvSpPr>
          <p:spPr>
            <a:xfrm>
              <a:off x="3958015" y="3705882"/>
              <a:ext cx="381000" cy="369332"/>
            </a:xfrm>
            <a:prstGeom prst="rect">
              <a:avLst/>
            </a:prstGeom>
            <a:noFill/>
          </p:spPr>
          <p:txBody>
            <a:bodyPr wrap="square" rtlCol="0">
              <a:spAutoFit/>
            </a:bodyPr>
            <a:lstStyle/>
            <a:p>
              <a:pPr algn="ctr"/>
              <a:r>
                <a:rPr lang="en-AU" dirty="0"/>
                <a:t>3</a:t>
              </a:r>
            </a:p>
          </p:txBody>
        </p:sp>
        <p:cxnSp>
          <p:nvCxnSpPr>
            <p:cNvPr id="70" name="Straight Connector 69">
              <a:extLst>
                <a:ext uri="{FF2B5EF4-FFF2-40B4-BE49-F238E27FC236}">
                  <a16:creationId xmlns:a16="http://schemas.microsoft.com/office/drawing/2014/main" id="{2DEE97DD-B4C1-4849-999D-AEB76BF453A4}"/>
                </a:ext>
              </a:extLst>
            </p:cNvPr>
            <p:cNvCxnSpPr>
              <a:cxnSpLocks/>
            </p:cNvCxnSpPr>
            <p:nvPr/>
          </p:nvCxnSpPr>
          <p:spPr>
            <a:xfrm>
              <a:off x="2917424" y="3335612"/>
              <a:ext cx="1083076" cy="52720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8EA25C79-40E9-46B4-979C-2413B41A9233}"/>
                </a:ext>
              </a:extLst>
            </p:cNvPr>
            <p:cNvSpPr txBox="1"/>
            <p:nvPr/>
          </p:nvSpPr>
          <p:spPr>
            <a:xfrm>
              <a:off x="3929432" y="4841267"/>
              <a:ext cx="381000" cy="369332"/>
            </a:xfrm>
            <a:prstGeom prst="rect">
              <a:avLst/>
            </a:prstGeom>
            <a:noFill/>
          </p:spPr>
          <p:txBody>
            <a:bodyPr wrap="square" rtlCol="0">
              <a:spAutoFit/>
            </a:bodyPr>
            <a:lstStyle/>
            <a:p>
              <a:pPr algn="ctr"/>
              <a:r>
                <a:rPr lang="en-AU" dirty="0"/>
                <a:t>4</a:t>
              </a:r>
            </a:p>
          </p:txBody>
        </p:sp>
      </p:grpSp>
      <p:grpSp>
        <p:nvGrpSpPr>
          <p:cNvPr id="72" name="Group 71">
            <a:extLst>
              <a:ext uri="{FF2B5EF4-FFF2-40B4-BE49-F238E27FC236}">
                <a16:creationId xmlns:a16="http://schemas.microsoft.com/office/drawing/2014/main" id="{51ACFCE9-9EF9-4D36-B13F-055DE565DE50}"/>
              </a:ext>
            </a:extLst>
          </p:cNvPr>
          <p:cNvGrpSpPr/>
          <p:nvPr/>
        </p:nvGrpSpPr>
        <p:grpSpPr>
          <a:xfrm>
            <a:off x="4314565" y="4756374"/>
            <a:ext cx="1447800" cy="1380947"/>
            <a:chOff x="2917424" y="1179237"/>
            <a:chExt cx="1447800" cy="4031362"/>
          </a:xfrm>
        </p:grpSpPr>
        <p:cxnSp>
          <p:nvCxnSpPr>
            <p:cNvPr id="73" name="Straight Connector 72">
              <a:extLst>
                <a:ext uri="{FF2B5EF4-FFF2-40B4-BE49-F238E27FC236}">
                  <a16:creationId xmlns:a16="http://schemas.microsoft.com/office/drawing/2014/main" id="{734C7789-96BD-4109-9DAE-CA8E512791A6}"/>
                </a:ext>
              </a:extLst>
            </p:cNvPr>
            <p:cNvCxnSpPr>
              <a:cxnSpLocks/>
            </p:cNvCxnSpPr>
            <p:nvPr/>
          </p:nvCxnSpPr>
          <p:spPr>
            <a:xfrm flipV="1">
              <a:off x="2917424" y="2783627"/>
              <a:ext cx="1083076" cy="52720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84A852B5-DEB0-475B-B857-A37AF2D3654A}"/>
                </a:ext>
              </a:extLst>
            </p:cNvPr>
            <p:cNvCxnSpPr/>
            <p:nvPr/>
          </p:nvCxnSpPr>
          <p:spPr>
            <a:xfrm flipV="1">
              <a:off x="2917424" y="1636006"/>
              <a:ext cx="1066800" cy="167482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507E3C92-DED4-4C9D-A125-040A083F94A6}"/>
                </a:ext>
              </a:extLst>
            </p:cNvPr>
            <p:cNvCxnSpPr/>
            <p:nvPr/>
          </p:nvCxnSpPr>
          <p:spPr>
            <a:xfrm>
              <a:off x="2917424" y="3310829"/>
              <a:ext cx="1066800" cy="167482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14035BA0-B94D-450D-9975-3964F8AF193A}"/>
                </a:ext>
              </a:extLst>
            </p:cNvPr>
            <p:cNvSpPr txBox="1"/>
            <p:nvPr/>
          </p:nvSpPr>
          <p:spPr>
            <a:xfrm>
              <a:off x="3984224" y="1179237"/>
              <a:ext cx="381000" cy="369332"/>
            </a:xfrm>
            <a:prstGeom prst="rect">
              <a:avLst/>
            </a:prstGeom>
            <a:noFill/>
          </p:spPr>
          <p:txBody>
            <a:bodyPr wrap="square" rtlCol="0">
              <a:spAutoFit/>
            </a:bodyPr>
            <a:lstStyle/>
            <a:p>
              <a:pPr algn="ctr"/>
              <a:r>
                <a:rPr lang="en-AU" dirty="0"/>
                <a:t>1</a:t>
              </a:r>
            </a:p>
          </p:txBody>
        </p:sp>
        <p:sp>
          <p:nvSpPr>
            <p:cNvPr id="77" name="TextBox 76">
              <a:extLst>
                <a:ext uri="{FF2B5EF4-FFF2-40B4-BE49-F238E27FC236}">
                  <a16:creationId xmlns:a16="http://schemas.microsoft.com/office/drawing/2014/main" id="{0167B7C0-B08B-4ECD-98F4-5DAB51291FFC}"/>
                </a:ext>
              </a:extLst>
            </p:cNvPr>
            <p:cNvSpPr txBox="1"/>
            <p:nvPr/>
          </p:nvSpPr>
          <p:spPr>
            <a:xfrm>
              <a:off x="3954077" y="2602058"/>
              <a:ext cx="381000" cy="369332"/>
            </a:xfrm>
            <a:prstGeom prst="rect">
              <a:avLst/>
            </a:prstGeom>
            <a:noFill/>
          </p:spPr>
          <p:txBody>
            <a:bodyPr wrap="square" rtlCol="0">
              <a:spAutoFit/>
            </a:bodyPr>
            <a:lstStyle/>
            <a:p>
              <a:pPr algn="ctr"/>
              <a:r>
                <a:rPr lang="en-AU" dirty="0"/>
                <a:t>2</a:t>
              </a:r>
            </a:p>
          </p:txBody>
        </p:sp>
        <p:sp>
          <p:nvSpPr>
            <p:cNvPr id="78" name="TextBox 77">
              <a:extLst>
                <a:ext uri="{FF2B5EF4-FFF2-40B4-BE49-F238E27FC236}">
                  <a16:creationId xmlns:a16="http://schemas.microsoft.com/office/drawing/2014/main" id="{A61E4679-CE96-40E9-B053-CC28C2A07321}"/>
                </a:ext>
              </a:extLst>
            </p:cNvPr>
            <p:cNvSpPr txBox="1"/>
            <p:nvPr/>
          </p:nvSpPr>
          <p:spPr>
            <a:xfrm>
              <a:off x="3958015" y="3705882"/>
              <a:ext cx="381000" cy="369332"/>
            </a:xfrm>
            <a:prstGeom prst="rect">
              <a:avLst/>
            </a:prstGeom>
            <a:noFill/>
          </p:spPr>
          <p:txBody>
            <a:bodyPr wrap="square" rtlCol="0">
              <a:spAutoFit/>
            </a:bodyPr>
            <a:lstStyle/>
            <a:p>
              <a:pPr algn="ctr"/>
              <a:r>
                <a:rPr lang="en-AU" dirty="0"/>
                <a:t>3</a:t>
              </a:r>
            </a:p>
          </p:txBody>
        </p:sp>
        <p:cxnSp>
          <p:nvCxnSpPr>
            <p:cNvPr id="79" name="Straight Connector 78">
              <a:extLst>
                <a:ext uri="{FF2B5EF4-FFF2-40B4-BE49-F238E27FC236}">
                  <a16:creationId xmlns:a16="http://schemas.microsoft.com/office/drawing/2014/main" id="{BDAA1140-C24E-400B-BE4A-07C7936C5135}"/>
                </a:ext>
              </a:extLst>
            </p:cNvPr>
            <p:cNvCxnSpPr>
              <a:cxnSpLocks/>
            </p:cNvCxnSpPr>
            <p:nvPr/>
          </p:nvCxnSpPr>
          <p:spPr>
            <a:xfrm>
              <a:off x="2917424" y="3335612"/>
              <a:ext cx="1083076" cy="52720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80" name="TextBox 79">
              <a:extLst>
                <a:ext uri="{FF2B5EF4-FFF2-40B4-BE49-F238E27FC236}">
                  <a16:creationId xmlns:a16="http://schemas.microsoft.com/office/drawing/2014/main" id="{817DDA97-F3E3-4DB0-8715-ACC70D3BB91D}"/>
                </a:ext>
              </a:extLst>
            </p:cNvPr>
            <p:cNvSpPr txBox="1"/>
            <p:nvPr/>
          </p:nvSpPr>
          <p:spPr>
            <a:xfrm>
              <a:off x="3929432" y="4841267"/>
              <a:ext cx="381000" cy="369332"/>
            </a:xfrm>
            <a:prstGeom prst="rect">
              <a:avLst/>
            </a:prstGeom>
            <a:noFill/>
          </p:spPr>
          <p:txBody>
            <a:bodyPr wrap="square" rtlCol="0">
              <a:spAutoFit/>
            </a:bodyPr>
            <a:lstStyle/>
            <a:p>
              <a:pPr algn="ctr"/>
              <a:r>
                <a:rPr lang="en-AU" dirty="0"/>
                <a:t>4</a:t>
              </a:r>
            </a:p>
          </p:txBody>
        </p:sp>
      </p:grpSp>
    </p:spTree>
    <p:extLst>
      <p:ext uri="{BB962C8B-B14F-4D97-AF65-F5344CB8AC3E}">
        <p14:creationId xmlns:p14="http://schemas.microsoft.com/office/powerpoint/2010/main" val="1961987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4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7D7ED07-88A5-4EBE-AEFC-C6A3194D530A}"/>
              </a:ext>
            </a:extLst>
          </p:cNvPr>
          <p:cNvSpPr txBox="1"/>
          <p:nvPr/>
        </p:nvSpPr>
        <p:spPr>
          <a:xfrm>
            <a:off x="562707" y="337625"/>
            <a:ext cx="10588997" cy="1446550"/>
          </a:xfrm>
          <a:prstGeom prst="rect">
            <a:avLst/>
          </a:prstGeom>
          <a:noFill/>
        </p:spPr>
        <p:txBody>
          <a:bodyPr wrap="square" rtlCol="0">
            <a:spAutoFit/>
          </a:bodyPr>
          <a:lstStyle/>
          <a:p>
            <a:r>
              <a:rPr lang="en-NZ" sz="2200" dirty="0"/>
              <a:t>Here are three different security locks. The wheels on the combination locks have the digits 0, 1, 2, 3, 4, 5, 6, 7, 8, 9. The key pad allows you to enter a four digit code.</a:t>
            </a:r>
          </a:p>
          <a:p>
            <a:endParaRPr lang="en-NZ" sz="2200" dirty="0"/>
          </a:p>
          <a:p>
            <a:r>
              <a:rPr lang="en-NZ" sz="2200" dirty="0"/>
              <a:t>Put the locks in order by the number of different numbers it is possible to select.</a:t>
            </a:r>
          </a:p>
        </p:txBody>
      </p:sp>
      <p:pic>
        <p:nvPicPr>
          <p:cNvPr id="4" name="Picture 3" descr="A close up of a device&#10;&#10;Description automatically generated">
            <a:extLst>
              <a:ext uri="{FF2B5EF4-FFF2-40B4-BE49-F238E27FC236}">
                <a16:creationId xmlns:a16="http://schemas.microsoft.com/office/drawing/2014/main" id="{6BD36F8F-CB85-4988-9B31-04402E4BA12F}"/>
              </a:ext>
            </a:extLst>
          </p:cNvPr>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11269" r="17087"/>
          <a:stretch/>
        </p:blipFill>
        <p:spPr>
          <a:xfrm>
            <a:off x="7679346" y="1747881"/>
            <a:ext cx="4067175" cy="4572000"/>
          </a:xfrm>
          <a:prstGeom prst="rect">
            <a:avLst/>
          </a:prstGeom>
        </p:spPr>
      </p:pic>
      <p:pic>
        <p:nvPicPr>
          <p:cNvPr id="6" name="Picture 5" descr="A close up of a phone&#10;&#10;Description automatically generated">
            <a:extLst>
              <a:ext uri="{FF2B5EF4-FFF2-40B4-BE49-F238E27FC236}">
                <a16:creationId xmlns:a16="http://schemas.microsoft.com/office/drawing/2014/main" id="{817168EC-CDD6-43F8-8DE2-5E94DFBF283E}"/>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941155" y="1747881"/>
            <a:ext cx="3553340" cy="5325849"/>
          </a:xfrm>
          <a:prstGeom prst="rect">
            <a:avLst/>
          </a:prstGeom>
        </p:spPr>
      </p:pic>
      <p:pic>
        <p:nvPicPr>
          <p:cNvPr id="8" name="Picture 7" descr="A close up of a lock&#10;&#10;Description automatically generated">
            <a:extLst>
              <a:ext uri="{FF2B5EF4-FFF2-40B4-BE49-F238E27FC236}">
                <a16:creationId xmlns:a16="http://schemas.microsoft.com/office/drawing/2014/main" id="{2CDA4D9A-D3FE-4EAB-AD8D-2B6B299A946C}"/>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47005" y="2004645"/>
            <a:ext cx="2455916" cy="4664054"/>
          </a:xfrm>
          <a:prstGeom prst="rect">
            <a:avLst/>
          </a:prstGeom>
        </p:spPr>
      </p:pic>
    </p:spTree>
    <p:extLst>
      <p:ext uri="{BB962C8B-B14F-4D97-AF65-F5344CB8AC3E}">
        <p14:creationId xmlns:p14="http://schemas.microsoft.com/office/powerpoint/2010/main" val="33414092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3EC303B-0360-4DFC-9E8B-FF9B6CAC0E7C}"/>
              </a:ext>
            </a:extLst>
          </p:cNvPr>
          <p:cNvSpPr txBox="1"/>
          <p:nvPr/>
        </p:nvSpPr>
        <p:spPr>
          <a:xfrm>
            <a:off x="486228" y="424385"/>
            <a:ext cx="11219543" cy="830997"/>
          </a:xfrm>
          <a:prstGeom prst="rect">
            <a:avLst/>
          </a:prstGeom>
          <a:noFill/>
        </p:spPr>
        <p:txBody>
          <a:bodyPr wrap="square" rtlCol="0">
            <a:spAutoFit/>
          </a:bodyPr>
          <a:lstStyle/>
          <a:p>
            <a:r>
              <a:rPr lang="en-NZ" sz="2400" dirty="0"/>
              <a:t>Successful businesses have good management structures. </a:t>
            </a:r>
          </a:p>
          <a:p>
            <a:r>
              <a:rPr lang="en-NZ" sz="2400" dirty="0"/>
              <a:t>In big businesses there are many layers of people reporting to their managers.</a:t>
            </a:r>
          </a:p>
        </p:txBody>
      </p:sp>
      <p:pic>
        <p:nvPicPr>
          <p:cNvPr id="6" name="Picture 5" descr="A group of people in a line&#10;&#10;Description automatically generated">
            <a:extLst>
              <a:ext uri="{FF2B5EF4-FFF2-40B4-BE49-F238E27FC236}">
                <a16:creationId xmlns:a16="http://schemas.microsoft.com/office/drawing/2014/main" id="{2667D7A6-F11F-46B2-9A65-6A616BBA1E45}"/>
              </a:ext>
            </a:extLst>
          </p:cNvPr>
          <p:cNvPicPr>
            <a:picLocks noChangeAspect="1"/>
          </p:cNvPicPr>
          <p:nvPr/>
        </p:nvPicPr>
        <p:blipFill rotWithShape="1">
          <a:blip r:embed="rId2">
            <a:extLst>
              <a:ext uri="{28A0092B-C50C-407E-A947-70E740481C1C}">
                <a14:useLocalDpi xmlns:a14="http://schemas.microsoft.com/office/drawing/2010/main" val="0"/>
              </a:ext>
            </a:extLst>
          </a:blip>
          <a:srcRect t="19834"/>
          <a:stretch/>
        </p:blipFill>
        <p:spPr>
          <a:xfrm>
            <a:off x="2570921" y="2385391"/>
            <a:ext cx="7368209" cy="4051695"/>
          </a:xfrm>
          <a:prstGeom prst="rect">
            <a:avLst/>
          </a:prstGeom>
        </p:spPr>
      </p:pic>
      <p:pic>
        <p:nvPicPr>
          <p:cNvPr id="7" name="Picture 6">
            <a:extLst>
              <a:ext uri="{FF2B5EF4-FFF2-40B4-BE49-F238E27FC236}">
                <a16:creationId xmlns:a16="http://schemas.microsoft.com/office/drawing/2014/main" id="{F282B420-1840-4FA6-B025-7D08A69797C9}"/>
              </a:ext>
            </a:extLst>
          </p:cNvPr>
          <p:cNvPicPr>
            <a:picLocks noChangeAspect="1"/>
          </p:cNvPicPr>
          <p:nvPr/>
        </p:nvPicPr>
        <p:blipFill>
          <a:blip r:embed="rId3"/>
          <a:stretch>
            <a:fillRect/>
          </a:stretch>
        </p:blipFill>
        <p:spPr>
          <a:xfrm>
            <a:off x="6007493" y="1449600"/>
            <a:ext cx="495064" cy="935791"/>
          </a:xfrm>
          <a:prstGeom prst="rect">
            <a:avLst/>
          </a:prstGeom>
        </p:spPr>
      </p:pic>
    </p:spTree>
    <p:extLst>
      <p:ext uri="{BB962C8B-B14F-4D97-AF65-F5344CB8AC3E}">
        <p14:creationId xmlns:p14="http://schemas.microsoft.com/office/powerpoint/2010/main" val="3155493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5EB65CF-E228-481E-8E43-E053D4EB275E}"/>
              </a:ext>
            </a:extLst>
          </p:cNvPr>
          <p:cNvSpPr txBox="1"/>
          <p:nvPr/>
        </p:nvSpPr>
        <p:spPr>
          <a:xfrm>
            <a:off x="486228" y="490488"/>
            <a:ext cx="11219543" cy="830997"/>
          </a:xfrm>
          <a:prstGeom prst="rect">
            <a:avLst/>
          </a:prstGeom>
          <a:noFill/>
        </p:spPr>
        <p:txBody>
          <a:bodyPr wrap="square" rtlCol="0">
            <a:spAutoFit/>
          </a:bodyPr>
          <a:lstStyle/>
          <a:p>
            <a:r>
              <a:rPr lang="en-NZ" sz="2400" dirty="0"/>
              <a:t>Balancing the number of employees per manager is very important. Management positions are often well paid so an inefficient structure costs the business a lot of money.</a:t>
            </a:r>
          </a:p>
        </p:txBody>
      </p:sp>
      <p:pic>
        <p:nvPicPr>
          <p:cNvPr id="4" name="Picture 3" descr="A picture containing indoor, table, person, woman&#10;&#10;Description automatically generated">
            <a:extLst>
              <a:ext uri="{FF2B5EF4-FFF2-40B4-BE49-F238E27FC236}">
                <a16:creationId xmlns:a16="http://schemas.microsoft.com/office/drawing/2014/main" id="{EA74464D-A8EA-4A55-96DD-9EFA08D4F6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0815" y="1758251"/>
            <a:ext cx="5497451" cy="3392958"/>
          </a:xfrm>
          <a:prstGeom prst="rect">
            <a:avLst/>
          </a:prstGeom>
        </p:spPr>
      </p:pic>
      <p:pic>
        <p:nvPicPr>
          <p:cNvPr id="5" name="Picture 4" descr="A group of people sitting at a table&#10;&#10;Description automatically generated">
            <a:extLst>
              <a:ext uri="{FF2B5EF4-FFF2-40B4-BE49-F238E27FC236}">
                <a16:creationId xmlns:a16="http://schemas.microsoft.com/office/drawing/2014/main" id="{2D0EB16C-E516-4810-A6D7-C5BC2306F3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4233" y="2175696"/>
            <a:ext cx="5085463" cy="3392957"/>
          </a:xfrm>
          <a:prstGeom prst="rect">
            <a:avLst/>
          </a:prstGeom>
        </p:spPr>
      </p:pic>
    </p:spTree>
    <p:extLst>
      <p:ext uri="{BB962C8B-B14F-4D97-AF65-F5344CB8AC3E}">
        <p14:creationId xmlns:p14="http://schemas.microsoft.com/office/powerpoint/2010/main" val="39048770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88CC488-A1F6-4080-87BA-757098F38F0A}"/>
              </a:ext>
            </a:extLst>
          </p:cNvPr>
          <p:cNvSpPr txBox="1"/>
          <p:nvPr/>
        </p:nvSpPr>
        <p:spPr>
          <a:xfrm>
            <a:off x="377483" y="404290"/>
            <a:ext cx="11437033" cy="1200329"/>
          </a:xfrm>
          <a:prstGeom prst="rect">
            <a:avLst/>
          </a:prstGeom>
          <a:noFill/>
        </p:spPr>
        <p:txBody>
          <a:bodyPr wrap="square" rtlCol="0">
            <a:spAutoFit/>
          </a:bodyPr>
          <a:lstStyle/>
          <a:p>
            <a:r>
              <a:rPr lang="en-NZ" sz="2400" dirty="0"/>
              <a:t>The number of employees per manager is a ratio. For example, if there are three employees reporting to every manager, the ratio is 1:3. Watch the animation to see how the number of people in a business grows as more layers of management are added.</a:t>
            </a:r>
          </a:p>
        </p:txBody>
      </p:sp>
      <p:pic>
        <p:nvPicPr>
          <p:cNvPr id="4" name="Picture 3" descr="A picture containing drawing&#10;&#10;Description automatically generated">
            <a:extLst>
              <a:ext uri="{FF2B5EF4-FFF2-40B4-BE49-F238E27FC236}">
                <a16:creationId xmlns:a16="http://schemas.microsoft.com/office/drawing/2014/main" id="{019D9904-71E0-49BA-BA98-4EC75EE0FA6D}"/>
              </a:ext>
            </a:extLst>
          </p:cNvPr>
          <p:cNvPicPr>
            <a:picLocks noChangeAspect="1"/>
          </p:cNvPicPr>
          <p:nvPr/>
        </p:nvPicPr>
        <p:blipFill>
          <a:blip r:embed="rId2">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434485" y="2059379"/>
            <a:ext cx="506128" cy="868312"/>
          </a:xfrm>
          <a:prstGeom prst="rect">
            <a:avLst/>
          </a:prstGeom>
        </p:spPr>
      </p:pic>
      <p:grpSp>
        <p:nvGrpSpPr>
          <p:cNvPr id="18" name="Group 17">
            <a:extLst>
              <a:ext uri="{FF2B5EF4-FFF2-40B4-BE49-F238E27FC236}">
                <a16:creationId xmlns:a16="http://schemas.microsoft.com/office/drawing/2014/main" id="{82A73A20-FA4C-47DA-AA5A-C120EB386323}"/>
              </a:ext>
            </a:extLst>
          </p:cNvPr>
          <p:cNvGrpSpPr/>
          <p:nvPr/>
        </p:nvGrpSpPr>
        <p:grpSpPr>
          <a:xfrm>
            <a:off x="1937607" y="3004375"/>
            <a:ext cx="7498827" cy="1531443"/>
            <a:chOff x="1937607" y="2646566"/>
            <a:chExt cx="7498827" cy="1531443"/>
          </a:xfrm>
        </p:grpSpPr>
        <p:grpSp>
          <p:nvGrpSpPr>
            <p:cNvPr id="13" name="Group 12">
              <a:extLst>
                <a:ext uri="{FF2B5EF4-FFF2-40B4-BE49-F238E27FC236}">
                  <a16:creationId xmlns:a16="http://schemas.microsoft.com/office/drawing/2014/main" id="{D9745175-D919-4559-8DFA-C522491B3B2B}"/>
                </a:ext>
              </a:extLst>
            </p:cNvPr>
            <p:cNvGrpSpPr/>
            <p:nvPr/>
          </p:nvGrpSpPr>
          <p:grpSpPr>
            <a:xfrm>
              <a:off x="2191727" y="2646566"/>
              <a:ext cx="6991643" cy="624664"/>
              <a:chOff x="2214321" y="3451168"/>
              <a:chExt cx="6991643" cy="624664"/>
            </a:xfrm>
          </p:grpSpPr>
          <p:cxnSp>
            <p:nvCxnSpPr>
              <p:cNvPr id="6" name="Straight Connector 5">
                <a:extLst>
                  <a:ext uri="{FF2B5EF4-FFF2-40B4-BE49-F238E27FC236}">
                    <a16:creationId xmlns:a16="http://schemas.microsoft.com/office/drawing/2014/main" id="{0BA6F219-6C13-4748-9562-640C125CB168}"/>
                  </a:ext>
                </a:extLst>
              </p:cNvPr>
              <p:cNvCxnSpPr/>
              <p:nvPr/>
            </p:nvCxnSpPr>
            <p:spPr>
              <a:xfrm>
                <a:off x="5687549" y="3451168"/>
                <a:ext cx="0" cy="31300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385001D7-9093-4F20-8691-29C1A9089852}"/>
                  </a:ext>
                </a:extLst>
              </p:cNvPr>
              <p:cNvGrpSpPr/>
              <p:nvPr/>
            </p:nvGrpSpPr>
            <p:grpSpPr>
              <a:xfrm>
                <a:off x="2214321" y="3762826"/>
                <a:ext cx="6991643" cy="313006"/>
                <a:chOff x="2391508" y="3868615"/>
                <a:chExt cx="6991643" cy="313006"/>
              </a:xfrm>
            </p:grpSpPr>
            <p:cxnSp>
              <p:nvCxnSpPr>
                <p:cNvPr id="8" name="Straight Connector 7">
                  <a:extLst>
                    <a:ext uri="{FF2B5EF4-FFF2-40B4-BE49-F238E27FC236}">
                      <a16:creationId xmlns:a16="http://schemas.microsoft.com/office/drawing/2014/main" id="{A762DB1D-573B-4A4F-9B1E-F65B097D080A}"/>
                    </a:ext>
                  </a:extLst>
                </p:cNvPr>
                <p:cNvCxnSpPr/>
                <p:nvPr/>
              </p:nvCxnSpPr>
              <p:spPr>
                <a:xfrm>
                  <a:off x="2391508" y="3868615"/>
                  <a:ext cx="6991643"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66EAE3A7-8333-4960-9477-6C8F73547C29}"/>
                    </a:ext>
                  </a:extLst>
                </p:cNvPr>
                <p:cNvCxnSpPr/>
                <p:nvPr/>
              </p:nvCxnSpPr>
              <p:spPr>
                <a:xfrm>
                  <a:off x="5864891" y="3868615"/>
                  <a:ext cx="0" cy="31300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5CA87ED-F98A-4736-AE64-2A8E9F1C8B78}"/>
                    </a:ext>
                  </a:extLst>
                </p:cNvPr>
                <p:cNvCxnSpPr/>
                <p:nvPr/>
              </p:nvCxnSpPr>
              <p:spPr>
                <a:xfrm>
                  <a:off x="9383151" y="3868615"/>
                  <a:ext cx="0" cy="31300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05D4CE2E-897C-4714-B1EF-F0DA34587104}"/>
                    </a:ext>
                  </a:extLst>
                </p:cNvPr>
                <p:cNvCxnSpPr/>
                <p:nvPr/>
              </p:nvCxnSpPr>
              <p:spPr>
                <a:xfrm>
                  <a:off x="2391508" y="3868615"/>
                  <a:ext cx="0" cy="31300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pic>
          <p:nvPicPr>
            <p:cNvPr id="14" name="Picture 13" descr="A picture containing drawing&#10;&#10;Description automatically generated">
              <a:extLst>
                <a:ext uri="{FF2B5EF4-FFF2-40B4-BE49-F238E27FC236}">
                  <a16:creationId xmlns:a16="http://schemas.microsoft.com/office/drawing/2014/main" id="{291EFA97-6E97-473D-8946-6310AC7854B4}"/>
                </a:ext>
              </a:extLst>
            </p:cNvPr>
            <p:cNvPicPr>
              <a:picLocks noChangeAspect="1"/>
            </p:cNvPicPr>
            <p:nvPr/>
          </p:nvPicPr>
          <p:blipFill>
            <a:blip r:embed="rId2">
              <a:clrChange>
                <a:clrFrom>
                  <a:srgbClr val="FFFFFF"/>
                </a:clrFrom>
                <a:clrTo>
                  <a:srgbClr val="FFFFFF">
                    <a:alpha val="0"/>
                  </a:srgbClr>
                </a:clrTo>
              </a:clrChange>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8930306" y="3302323"/>
              <a:ext cx="506128" cy="868312"/>
            </a:xfrm>
            <a:prstGeom prst="rect">
              <a:avLst/>
            </a:prstGeom>
          </p:spPr>
        </p:pic>
        <p:pic>
          <p:nvPicPr>
            <p:cNvPr id="16" name="Picture 15" descr="A picture containing drawing&#10;&#10;Description automatically generated">
              <a:extLst>
                <a:ext uri="{FF2B5EF4-FFF2-40B4-BE49-F238E27FC236}">
                  <a16:creationId xmlns:a16="http://schemas.microsoft.com/office/drawing/2014/main" id="{9AFFE847-63EA-4759-A88E-490B1BEC0FEA}"/>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flipH="1">
              <a:off x="1937607" y="3309701"/>
              <a:ext cx="478743" cy="868308"/>
            </a:xfrm>
            <a:prstGeom prst="rect">
              <a:avLst/>
            </a:prstGeom>
          </p:spPr>
        </p:pic>
        <p:pic>
          <p:nvPicPr>
            <p:cNvPr id="17" name="Picture 16" descr="A picture containing drawing&#10;&#10;Description automatically generated">
              <a:extLst>
                <a:ext uri="{FF2B5EF4-FFF2-40B4-BE49-F238E27FC236}">
                  <a16:creationId xmlns:a16="http://schemas.microsoft.com/office/drawing/2014/main" id="{8C931083-AE02-4F5F-BA73-60B84A40A6F1}"/>
                </a:ext>
              </a:extLst>
            </p:cNvPr>
            <p:cNvPicPr>
              <a:picLocks noChangeAspect="1"/>
            </p:cNvPicPr>
            <p:nvPr/>
          </p:nvPicPr>
          <p:blipFill>
            <a:blip r:embed="rId3">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flipH="1">
              <a:off x="5419737" y="3308899"/>
              <a:ext cx="478743" cy="868308"/>
            </a:xfrm>
            <a:prstGeom prst="rect">
              <a:avLst/>
            </a:prstGeom>
          </p:spPr>
        </p:pic>
      </p:grpSp>
      <p:grpSp>
        <p:nvGrpSpPr>
          <p:cNvPr id="51" name="Group 50">
            <a:extLst>
              <a:ext uri="{FF2B5EF4-FFF2-40B4-BE49-F238E27FC236}">
                <a16:creationId xmlns:a16="http://schemas.microsoft.com/office/drawing/2014/main" id="{70A9BDD4-1818-4C17-B9DB-F21D40903590}"/>
              </a:ext>
            </a:extLst>
          </p:cNvPr>
          <p:cNvGrpSpPr/>
          <p:nvPr/>
        </p:nvGrpSpPr>
        <p:grpSpPr>
          <a:xfrm>
            <a:off x="578849" y="4641384"/>
            <a:ext cx="3237799" cy="1511507"/>
            <a:chOff x="578849" y="4283575"/>
            <a:chExt cx="3237799" cy="1511507"/>
          </a:xfrm>
        </p:grpSpPr>
        <p:grpSp>
          <p:nvGrpSpPr>
            <p:cNvPr id="20" name="Group 19">
              <a:extLst>
                <a:ext uri="{FF2B5EF4-FFF2-40B4-BE49-F238E27FC236}">
                  <a16:creationId xmlns:a16="http://schemas.microsoft.com/office/drawing/2014/main" id="{67AA16BB-42F9-4162-B515-5C01E7C68095}"/>
                </a:ext>
              </a:extLst>
            </p:cNvPr>
            <p:cNvGrpSpPr/>
            <p:nvPr/>
          </p:nvGrpSpPr>
          <p:grpSpPr>
            <a:xfrm>
              <a:off x="806176" y="4283575"/>
              <a:ext cx="2771101" cy="624664"/>
              <a:chOff x="2214321" y="3451168"/>
              <a:chExt cx="6991643" cy="624664"/>
            </a:xfrm>
          </p:grpSpPr>
          <p:cxnSp>
            <p:nvCxnSpPr>
              <p:cNvPr id="24" name="Straight Connector 23">
                <a:extLst>
                  <a:ext uri="{FF2B5EF4-FFF2-40B4-BE49-F238E27FC236}">
                    <a16:creationId xmlns:a16="http://schemas.microsoft.com/office/drawing/2014/main" id="{4AFCEF2C-8EBC-4060-B2AB-75616520E252}"/>
                  </a:ext>
                </a:extLst>
              </p:cNvPr>
              <p:cNvCxnSpPr/>
              <p:nvPr/>
            </p:nvCxnSpPr>
            <p:spPr>
              <a:xfrm>
                <a:off x="5687549" y="3451168"/>
                <a:ext cx="0" cy="31300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5" name="Group 24">
                <a:extLst>
                  <a:ext uri="{FF2B5EF4-FFF2-40B4-BE49-F238E27FC236}">
                    <a16:creationId xmlns:a16="http://schemas.microsoft.com/office/drawing/2014/main" id="{56F4951D-4EED-4080-A23B-8E3B20F6F930}"/>
                  </a:ext>
                </a:extLst>
              </p:cNvPr>
              <p:cNvGrpSpPr/>
              <p:nvPr/>
            </p:nvGrpSpPr>
            <p:grpSpPr>
              <a:xfrm>
                <a:off x="2214321" y="3762826"/>
                <a:ext cx="6991643" cy="313006"/>
                <a:chOff x="2391508" y="3868615"/>
                <a:chExt cx="6991643" cy="313006"/>
              </a:xfrm>
            </p:grpSpPr>
            <p:cxnSp>
              <p:nvCxnSpPr>
                <p:cNvPr id="26" name="Straight Connector 25">
                  <a:extLst>
                    <a:ext uri="{FF2B5EF4-FFF2-40B4-BE49-F238E27FC236}">
                      <a16:creationId xmlns:a16="http://schemas.microsoft.com/office/drawing/2014/main" id="{46A2868E-ADB4-423F-BF07-18A606EFA5C3}"/>
                    </a:ext>
                  </a:extLst>
                </p:cNvPr>
                <p:cNvCxnSpPr/>
                <p:nvPr/>
              </p:nvCxnSpPr>
              <p:spPr>
                <a:xfrm>
                  <a:off x="2391508" y="3868615"/>
                  <a:ext cx="6991643"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C6A72B0-658A-4A19-9C4C-6D362ACF6F47}"/>
                    </a:ext>
                  </a:extLst>
                </p:cNvPr>
                <p:cNvCxnSpPr/>
                <p:nvPr/>
              </p:nvCxnSpPr>
              <p:spPr>
                <a:xfrm>
                  <a:off x="5864891" y="3868615"/>
                  <a:ext cx="0" cy="31300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1804820C-1A06-4C35-BE7D-65D31B25C182}"/>
                    </a:ext>
                  </a:extLst>
                </p:cNvPr>
                <p:cNvCxnSpPr/>
                <p:nvPr/>
              </p:nvCxnSpPr>
              <p:spPr>
                <a:xfrm>
                  <a:off x="9383151" y="3868615"/>
                  <a:ext cx="0" cy="31300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8D53BA6E-1025-4091-BDCC-E3C0FEDD1A8A}"/>
                    </a:ext>
                  </a:extLst>
                </p:cNvPr>
                <p:cNvCxnSpPr/>
                <p:nvPr/>
              </p:nvCxnSpPr>
              <p:spPr>
                <a:xfrm>
                  <a:off x="2391508" y="3868615"/>
                  <a:ext cx="0" cy="31300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pic>
          <p:nvPicPr>
            <p:cNvPr id="21" name="Picture 20" descr="A picture containing drawing&#10;&#10;Description automatically generated">
              <a:extLst>
                <a:ext uri="{FF2B5EF4-FFF2-40B4-BE49-F238E27FC236}">
                  <a16:creationId xmlns:a16="http://schemas.microsoft.com/office/drawing/2014/main" id="{54F688D1-2182-40F0-B889-86E50B02F5B0}"/>
                </a:ext>
              </a:extLst>
            </p:cNvPr>
            <p:cNvPicPr>
              <a:picLocks noChangeAspect="1"/>
            </p:cNvPicPr>
            <p:nvPr/>
          </p:nvPicPr>
          <p:blipFill>
            <a:blip r:embed="rId2">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943736" y="4919971"/>
              <a:ext cx="506128" cy="868312"/>
            </a:xfrm>
            <a:prstGeom prst="rect">
              <a:avLst/>
            </a:prstGeom>
          </p:spPr>
        </p:pic>
        <p:pic>
          <p:nvPicPr>
            <p:cNvPr id="22" name="Picture 21" descr="A picture containing drawing&#10;&#10;Description automatically generated">
              <a:extLst>
                <a:ext uri="{FF2B5EF4-FFF2-40B4-BE49-F238E27FC236}">
                  <a16:creationId xmlns:a16="http://schemas.microsoft.com/office/drawing/2014/main" id="{6E3E12BD-B091-4394-A422-F32FE60945CB}"/>
                </a:ext>
              </a:extLst>
            </p:cNvPr>
            <p:cNvPicPr>
              <a:picLocks noChangeAspect="1"/>
            </p:cNvPicPr>
            <p:nvPr/>
          </p:nvPicPr>
          <p:blipFill>
            <a:blip r:embed="rId3">
              <a:clrChange>
                <a:clrFrom>
                  <a:srgbClr val="FFFFFF"/>
                </a:clrFrom>
                <a:clrTo>
                  <a:srgbClr val="FFFFFF">
                    <a:alpha val="0"/>
                  </a:srgbClr>
                </a:clrTo>
              </a:clrChange>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flipH="1">
              <a:off x="3337905" y="4926774"/>
              <a:ext cx="478743" cy="868308"/>
            </a:xfrm>
            <a:prstGeom prst="rect">
              <a:avLst/>
            </a:prstGeom>
          </p:spPr>
        </p:pic>
        <p:pic>
          <p:nvPicPr>
            <p:cNvPr id="44" name="Picture 43" descr="A picture containing drawing&#10;&#10;Description automatically generated">
              <a:extLst>
                <a:ext uri="{FF2B5EF4-FFF2-40B4-BE49-F238E27FC236}">
                  <a16:creationId xmlns:a16="http://schemas.microsoft.com/office/drawing/2014/main" id="{6981F266-D119-4382-9A33-165B1B58E034}"/>
                </a:ext>
              </a:extLst>
            </p:cNvPr>
            <p:cNvPicPr>
              <a:picLocks noChangeAspect="1"/>
            </p:cNvPicPr>
            <p:nvPr/>
          </p:nvPicPr>
          <p:blipFill>
            <a:blip r:embed="rId2">
              <a:clrChange>
                <a:clrFrom>
                  <a:srgbClr val="FFFFFF"/>
                </a:clrFrom>
                <a:clrTo>
                  <a:srgbClr val="FFFFFF">
                    <a:alpha val="0"/>
                  </a:srgbClr>
                </a:clrTo>
              </a:clrChange>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578849" y="4906892"/>
              <a:ext cx="506128" cy="868312"/>
            </a:xfrm>
            <a:prstGeom prst="rect">
              <a:avLst/>
            </a:prstGeom>
          </p:spPr>
        </p:pic>
      </p:grpSp>
      <p:grpSp>
        <p:nvGrpSpPr>
          <p:cNvPr id="53" name="Group 52">
            <a:extLst>
              <a:ext uri="{FF2B5EF4-FFF2-40B4-BE49-F238E27FC236}">
                <a16:creationId xmlns:a16="http://schemas.microsoft.com/office/drawing/2014/main" id="{26AB6729-176C-484A-97A8-277B639B43D7}"/>
              </a:ext>
            </a:extLst>
          </p:cNvPr>
          <p:cNvGrpSpPr/>
          <p:nvPr/>
        </p:nvGrpSpPr>
        <p:grpSpPr>
          <a:xfrm>
            <a:off x="7565419" y="4640710"/>
            <a:ext cx="3277229" cy="1509042"/>
            <a:chOff x="7565419" y="4282901"/>
            <a:chExt cx="3277229" cy="1509042"/>
          </a:xfrm>
        </p:grpSpPr>
        <p:pic>
          <p:nvPicPr>
            <p:cNvPr id="23" name="Picture 22" descr="A picture containing drawing&#10;&#10;Description automatically generated">
              <a:extLst>
                <a:ext uri="{FF2B5EF4-FFF2-40B4-BE49-F238E27FC236}">
                  <a16:creationId xmlns:a16="http://schemas.microsoft.com/office/drawing/2014/main" id="{43B9C168-8483-4855-91A2-5530624E6C2B}"/>
                </a:ext>
              </a:extLst>
            </p:cNvPr>
            <p:cNvPicPr>
              <a:picLocks noChangeAspect="1"/>
            </p:cNvPicPr>
            <p:nvPr/>
          </p:nvPicPr>
          <p:blipFill>
            <a:blip r:embed="rId3">
              <a:clrChange>
                <a:clrFrom>
                  <a:srgbClr val="FFFFFF"/>
                </a:clrFrom>
                <a:clrTo>
                  <a:srgbClr val="FFFFFF">
                    <a:alpha val="0"/>
                  </a:srgbClr>
                </a:clrTo>
              </a:clrChange>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flipH="1">
              <a:off x="8950184" y="4923635"/>
              <a:ext cx="478743" cy="868308"/>
            </a:xfrm>
            <a:prstGeom prst="rect">
              <a:avLst/>
            </a:prstGeom>
          </p:spPr>
        </p:pic>
        <p:grpSp>
          <p:nvGrpSpPr>
            <p:cNvPr id="30" name="Group 29">
              <a:extLst>
                <a:ext uri="{FF2B5EF4-FFF2-40B4-BE49-F238E27FC236}">
                  <a16:creationId xmlns:a16="http://schemas.microsoft.com/office/drawing/2014/main" id="{67D6BC39-4687-49E1-A0C1-F0E496DE0AE8}"/>
                </a:ext>
              </a:extLst>
            </p:cNvPr>
            <p:cNvGrpSpPr/>
            <p:nvPr/>
          </p:nvGrpSpPr>
          <p:grpSpPr>
            <a:xfrm>
              <a:off x="7797819" y="4282901"/>
              <a:ext cx="2771101" cy="624664"/>
              <a:chOff x="2214321" y="3451168"/>
              <a:chExt cx="6991643" cy="624664"/>
            </a:xfrm>
          </p:grpSpPr>
          <p:cxnSp>
            <p:nvCxnSpPr>
              <p:cNvPr id="31" name="Straight Connector 30">
                <a:extLst>
                  <a:ext uri="{FF2B5EF4-FFF2-40B4-BE49-F238E27FC236}">
                    <a16:creationId xmlns:a16="http://schemas.microsoft.com/office/drawing/2014/main" id="{F19459D6-32F6-4548-84A1-27DD815500AC}"/>
                  </a:ext>
                </a:extLst>
              </p:cNvPr>
              <p:cNvCxnSpPr/>
              <p:nvPr/>
            </p:nvCxnSpPr>
            <p:spPr>
              <a:xfrm>
                <a:off x="5687549" y="3451168"/>
                <a:ext cx="0" cy="31300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2" name="Group 31">
                <a:extLst>
                  <a:ext uri="{FF2B5EF4-FFF2-40B4-BE49-F238E27FC236}">
                    <a16:creationId xmlns:a16="http://schemas.microsoft.com/office/drawing/2014/main" id="{A4220540-7F15-48DE-8F29-0C38A794E2A6}"/>
                  </a:ext>
                </a:extLst>
              </p:cNvPr>
              <p:cNvGrpSpPr/>
              <p:nvPr/>
            </p:nvGrpSpPr>
            <p:grpSpPr>
              <a:xfrm>
                <a:off x="2214321" y="3762826"/>
                <a:ext cx="6991643" cy="313006"/>
                <a:chOff x="2391508" y="3868615"/>
                <a:chExt cx="6991643" cy="313006"/>
              </a:xfrm>
            </p:grpSpPr>
            <p:cxnSp>
              <p:nvCxnSpPr>
                <p:cNvPr id="33" name="Straight Connector 32">
                  <a:extLst>
                    <a:ext uri="{FF2B5EF4-FFF2-40B4-BE49-F238E27FC236}">
                      <a16:creationId xmlns:a16="http://schemas.microsoft.com/office/drawing/2014/main" id="{BCD0AA03-D475-4910-91C6-1EDBDE687D47}"/>
                    </a:ext>
                  </a:extLst>
                </p:cNvPr>
                <p:cNvCxnSpPr/>
                <p:nvPr/>
              </p:nvCxnSpPr>
              <p:spPr>
                <a:xfrm>
                  <a:off x="2391508" y="3868615"/>
                  <a:ext cx="6991643"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7BCB93C2-E209-4947-9664-447A96BC497B}"/>
                    </a:ext>
                  </a:extLst>
                </p:cNvPr>
                <p:cNvCxnSpPr/>
                <p:nvPr/>
              </p:nvCxnSpPr>
              <p:spPr>
                <a:xfrm>
                  <a:off x="5864891" y="3868615"/>
                  <a:ext cx="0" cy="31300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4D1322DA-CCAA-42C8-A5DA-5089FFD3AF20}"/>
                    </a:ext>
                  </a:extLst>
                </p:cNvPr>
                <p:cNvCxnSpPr/>
                <p:nvPr/>
              </p:nvCxnSpPr>
              <p:spPr>
                <a:xfrm>
                  <a:off x="9383151" y="3868615"/>
                  <a:ext cx="0" cy="31300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30730B40-C57D-4ECA-A4BD-906DF5AED6DE}"/>
                    </a:ext>
                  </a:extLst>
                </p:cNvPr>
                <p:cNvCxnSpPr/>
                <p:nvPr/>
              </p:nvCxnSpPr>
              <p:spPr>
                <a:xfrm>
                  <a:off x="2391508" y="3868615"/>
                  <a:ext cx="0" cy="31300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pic>
          <p:nvPicPr>
            <p:cNvPr id="45" name="Picture 44" descr="A picture containing drawing&#10;&#10;Description automatically generated">
              <a:extLst>
                <a:ext uri="{FF2B5EF4-FFF2-40B4-BE49-F238E27FC236}">
                  <a16:creationId xmlns:a16="http://schemas.microsoft.com/office/drawing/2014/main" id="{658A0210-8FC1-4254-A93D-C768E4B5B0D9}"/>
                </a:ext>
              </a:extLst>
            </p:cNvPr>
            <p:cNvPicPr>
              <a:picLocks noChangeAspect="1"/>
            </p:cNvPicPr>
            <p:nvPr/>
          </p:nvPicPr>
          <p:blipFill>
            <a:blip r:embed="rId2">
              <a:clrChange>
                <a:clrFrom>
                  <a:srgbClr val="FFFFFF"/>
                </a:clrFrom>
                <a:clrTo>
                  <a:srgbClr val="FFFFFF">
                    <a:alpha val="0"/>
                  </a:srgbClr>
                </a:clrTo>
              </a:clrChange>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10336520" y="4919297"/>
              <a:ext cx="506128" cy="868312"/>
            </a:xfrm>
            <a:prstGeom prst="rect">
              <a:avLst/>
            </a:prstGeom>
          </p:spPr>
        </p:pic>
        <p:pic>
          <p:nvPicPr>
            <p:cNvPr id="46" name="Picture 45" descr="A picture containing drawing&#10;&#10;Description automatically generated">
              <a:extLst>
                <a:ext uri="{FF2B5EF4-FFF2-40B4-BE49-F238E27FC236}">
                  <a16:creationId xmlns:a16="http://schemas.microsoft.com/office/drawing/2014/main" id="{23F457DB-E428-4073-9401-8798346346E6}"/>
                </a:ext>
              </a:extLst>
            </p:cNvPr>
            <p:cNvPicPr>
              <a:picLocks noChangeAspect="1"/>
            </p:cNvPicPr>
            <p:nvPr/>
          </p:nvPicPr>
          <p:blipFill>
            <a:blip r:embed="rId2">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7565419" y="4919297"/>
              <a:ext cx="506128" cy="868312"/>
            </a:xfrm>
            <a:prstGeom prst="rect">
              <a:avLst/>
            </a:prstGeom>
          </p:spPr>
        </p:pic>
      </p:grpSp>
      <p:grpSp>
        <p:nvGrpSpPr>
          <p:cNvPr id="52" name="Group 51">
            <a:extLst>
              <a:ext uri="{FF2B5EF4-FFF2-40B4-BE49-F238E27FC236}">
                <a16:creationId xmlns:a16="http://schemas.microsoft.com/office/drawing/2014/main" id="{B6A2C688-C02F-42B6-B474-3DFDEDD75F9C}"/>
              </a:ext>
            </a:extLst>
          </p:cNvPr>
          <p:cNvGrpSpPr/>
          <p:nvPr/>
        </p:nvGrpSpPr>
        <p:grpSpPr>
          <a:xfrm>
            <a:off x="4034185" y="4656780"/>
            <a:ext cx="3249844" cy="1530640"/>
            <a:chOff x="4034185" y="4298971"/>
            <a:chExt cx="3249844" cy="1530640"/>
          </a:xfrm>
        </p:grpSpPr>
        <p:grpSp>
          <p:nvGrpSpPr>
            <p:cNvPr id="37" name="Group 36">
              <a:extLst>
                <a:ext uri="{FF2B5EF4-FFF2-40B4-BE49-F238E27FC236}">
                  <a16:creationId xmlns:a16="http://schemas.microsoft.com/office/drawing/2014/main" id="{6F2B128E-2731-4181-A27F-7DA82929A288}"/>
                </a:ext>
              </a:extLst>
            </p:cNvPr>
            <p:cNvGrpSpPr/>
            <p:nvPr/>
          </p:nvGrpSpPr>
          <p:grpSpPr>
            <a:xfrm>
              <a:off x="4273557" y="4298971"/>
              <a:ext cx="2771101" cy="624664"/>
              <a:chOff x="2214321" y="3451168"/>
              <a:chExt cx="6991643" cy="624664"/>
            </a:xfrm>
          </p:grpSpPr>
          <p:cxnSp>
            <p:nvCxnSpPr>
              <p:cNvPr id="38" name="Straight Connector 37">
                <a:extLst>
                  <a:ext uri="{FF2B5EF4-FFF2-40B4-BE49-F238E27FC236}">
                    <a16:creationId xmlns:a16="http://schemas.microsoft.com/office/drawing/2014/main" id="{0DFED868-7623-4545-8439-039C55C34E3F}"/>
                  </a:ext>
                </a:extLst>
              </p:cNvPr>
              <p:cNvCxnSpPr/>
              <p:nvPr/>
            </p:nvCxnSpPr>
            <p:spPr>
              <a:xfrm>
                <a:off x="5687549" y="3451168"/>
                <a:ext cx="0" cy="31300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9" name="Group 38">
                <a:extLst>
                  <a:ext uri="{FF2B5EF4-FFF2-40B4-BE49-F238E27FC236}">
                    <a16:creationId xmlns:a16="http://schemas.microsoft.com/office/drawing/2014/main" id="{5BE8BC8C-D547-4D3F-8CF3-6F73F7305D97}"/>
                  </a:ext>
                </a:extLst>
              </p:cNvPr>
              <p:cNvGrpSpPr/>
              <p:nvPr/>
            </p:nvGrpSpPr>
            <p:grpSpPr>
              <a:xfrm>
                <a:off x="2214321" y="3762826"/>
                <a:ext cx="6991643" cy="313006"/>
                <a:chOff x="2391508" y="3868615"/>
                <a:chExt cx="6991643" cy="313006"/>
              </a:xfrm>
            </p:grpSpPr>
            <p:cxnSp>
              <p:nvCxnSpPr>
                <p:cNvPr id="40" name="Straight Connector 39">
                  <a:extLst>
                    <a:ext uri="{FF2B5EF4-FFF2-40B4-BE49-F238E27FC236}">
                      <a16:creationId xmlns:a16="http://schemas.microsoft.com/office/drawing/2014/main" id="{53A1C099-A1F7-44F1-9296-DDCB3D7E02CD}"/>
                    </a:ext>
                  </a:extLst>
                </p:cNvPr>
                <p:cNvCxnSpPr/>
                <p:nvPr/>
              </p:nvCxnSpPr>
              <p:spPr>
                <a:xfrm>
                  <a:off x="2391508" y="3868615"/>
                  <a:ext cx="6991643"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4EA0ED43-419B-44BA-A74F-F709FEB9D62A}"/>
                    </a:ext>
                  </a:extLst>
                </p:cNvPr>
                <p:cNvCxnSpPr/>
                <p:nvPr/>
              </p:nvCxnSpPr>
              <p:spPr>
                <a:xfrm>
                  <a:off x="5864891" y="3868615"/>
                  <a:ext cx="0" cy="31300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A4A36769-A72A-4354-9DD0-0D5E48DA2AB9}"/>
                    </a:ext>
                  </a:extLst>
                </p:cNvPr>
                <p:cNvCxnSpPr/>
                <p:nvPr/>
              </p:nvCxnSpPr>
              <p:spPr>
                <a:xfrm>
                  <a:off x="9383151" y="3868615"/>
                  <a:ext cx="0" cy="31300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710995D7-87A2-4AC0-A065-0AD612461FD5}"/>
                    </a:ext>
                  </a:extLst>
                </p:cNvPr>
                <p:cNvCxnSpPr/>
                <p:nvPr/>
              </p:nvCxnSpPr>
              <p:spPr>
                <a:xfrm>
                  <a:off x="2391508" y="3868615"/>
                  <a:ext cx="0" cy="31300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pic>
          <p:nvPicPr>
            <p:cNvPr id="47" name="Picture 46" descr="A picture containing drawing&#10;&#10;Description automatically generated">
              <a:extLst>
                <a:ext uri="{FF2B5EF4-FFF2-40B4-BE49-F238E27FC236}">
                  <a16:creationId xmlns:a16="http://schemas.microsoft.com/office/drawing/2014/main" id="{09ECA70C-ED65-4A06-961F-29A585549AA0}"/>
                </a:ext>
              </a:extLst>
            </p:cNvPr>
            <p:cNvPicPr>
              <a:picLocks noChangeAspect="1"/>
            </p:cNvPicPr>
            <p:nvPr/>
          </p:nvPicPr>
          <p:blipFill>
            <a:blip r:embed="rId2">
              <a:clrChange>
                <a:clrFrom>
                  <a:srgbClr val="FFFFFF"/>
                </a:clrFrom>
                <a:clrTo>
                  <a:srgbClr val="FFFFFF">
                    <a:alpha val="0"/>
                  </a:srgbClr>
                </a:clrTo>
              </a:clrChange>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5411117" y="4954500"/>
              <a:ext cx="506128" cy="868312"/>
            </a:xfrm>
            <a:prstGeom prst="rect">
              <a:avLst/>
            </a:prstGeom>
          </p:spPr>
        </p:pic>
        <p:pic>
          <p:nvPicPr>
            <p:cNvPr id="48" name="Picture 47" descr="A picture containing drawing&#10;&#10;Description automatically generated">
              <a:extLst>
                <a:ext uri="{FF2B5EF4-FFF2-40B4-BE49-F238E27FC236}">
                  <a16:creationId xmlns:a16="http://schemas.microsoft.com/office/drawing/2014/main" id="{B4C9A1C5-9894-49E0-81D9-6BAE730675F9}"/>
                </a:ext>
              </a:extLst>
            </p:cNvPr>
            <p:cNvPicPr>
              <a:picLocks noChangeAspect="1"/>
            </p:cNvPicPr>
            <p:nvPr/>
          </p:nvPicPr>
          <p:blipFill>
            <a:blip r:embed="rId3">
              <a:clrChange>
                <a:clrFrom>
                  <a:srgbClr val="FFFFFF"/>
                </a:clrFrom>
                <a:clrTo>
                  <a:srgbClr val="FFFFFF">
                    <a:alpha val="0"/>
                  </a:srgbClr>
                </a:clrTo>
              </a:clrChange>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flipH="1">
              <a:off x="6805286" y="4961303"/>
              <a:ext cx="478743" cy="868308"/>
            </a:xfrm>
            <a:prstGeom prst="rect">
              <a:avLst/>
            </a:prstGeom>
          </p:spPr>
        </p:pic>
        <p:pic>
          <p:nvPicPr>
            <p:cNvPr id="50" name="Picture 49" descr="A picture containing drawing&#10;&#10;Description automatically generated">
              <a:extLst>
                <a:ext uri="{FF2B5EF4-FFF2-40B4-BE49-F238E27FC236}">
                  <a16:creationId xmlns:a16="http://schemas.microsoft.com/office/drawing/2014/main" id="{C0B5E9FE-35D1-4A98-80F7-858A2A8933FA}"/>
                </a:ext>
              </a:extLst>
            </p:cNvPr>
            <p:cNvPicPr>
              <a:picLocks noChangeAspect="1"/>
            </p:cNvPicPr>
            <p:nvPr/>
          </p:nvPicPr>
          <p:blipFill>
            <a:blip r:embed="rId3">
              <a:clrChange>
                <a:clrFrom>
                  <a:srgbClr val="FFFFFF"/>
                </a:clrFrom>
                <a:clrTo>
                  <a:srgbClr val="FFFFFF">
                    <a:alpha val="0"/>
                  </a:srgbClr>
                </a:clrTo>
              </a:clrChange>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flipH="1">
              <a:off x="4034185" y="4954504"/>
              <a:ext cx="478743" cy="868308"/>
            </a:xfrm>
            <a:prstGeom prst="rect">
              <a:avLst/>
            </a:prstGeom>
          </p:spPr>
        </p:pic>
      </p:grpSp>
    </p:spTree>
    <p:extLst>
      <p:ext uri="{BB962C8B-B14F-4D97-AF65-F5344CB8AC3E}">
        <p14:creationId xmlns:p14="http://schemas.microsoft.com/office/powerpoint/2010/main" val="144906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10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par>
                          <p:cTn id="8" fill="hold">
                            <p:stCondLst>
                              <p:cond delay="3000"/>
                            </p:stCondLst>
                            <p:childTnLst>
                              <p:par>
                                <p:cTn id="9" presetID="10" presetClass="entr" presetSubtype="0"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2000"/>
                                        <p:tgtEl>
                                          <p:spTgt spid="18"/>
                                        </p:tgtEl>
                                      </p:cBhvr>
                                    </p:animEffect>
                                  </p:childTnLst>
                                </p:cTn>
                              </p:par>
                            </p:childTnLst>
                          </p:cTn>
                        </p:par>
                        <p:par>
                          <p:cTn id="12" fill="hold">
                            <p:stCondLst>
                              <p:cond delay="5000"/>
                            </p:stCondLst>
                            <p:childTnLst>
                              <p:par>
                                <p:cTn id="13" presetID="10" presetClass="entr" presetSubtype="0" fill="hold" nodeType="afterEffect">
                                  <p:stCondLst>
                                    <p:cond delay="0"/>
                                  </p:stCondLst>
                                  <p:childTnLst>
                                    <p:set>
                                      <p:cBhvr>
                                        <p:cTn id="14" dur="1" fill="hold">
                                          <p:stCondLst>
                                            <p:cond delay="0"/>
                                          </p:stCondLst>
                                        </p:cTn>
                                        <p:tgtEl>
                                          <p:spTgt spid="51"/>
                                        </p:tgtEl>
                                        <p:attrNameLst>
                                          <p:attrName>style.visibility</p:attrName>
                                        </p:attrNameLst>
                                      </p:cBhvr>
                                      <p:to>
                                        <p:strVal val="visible"/>
                                      </p:to>
                                    </p:set>
                                    <p:animEffect transition="in" filter="fade">
                                      <p:cBhvr>
                                        <p:cTn id="15" dur="2000"/>
                                        <p:tgtEl>
                                          <p:spTgt spid="51"/>
                                        </p:tgtEl>
                                      </p:cBhvr>
                                    </p:animEffect>
                                  </p:childTnLst>
                                </p:cTn>
                              </p:par>
                            </p:childTnLst>
                          </p:cTn>
                        </p:par>
                        <p:par>
                          <p:cTn id="16" fill="hold">
                            <p:stCondLst>
                              <p:cond delay="7000"/>
                            </p:stCondLst>
                            <p:childTnLst>
                              <p:par>
                                <p:cTn id="17" presetID="10" presetClass="entr" presetSubtype="0"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Effect transition="in" filter="fade">
                                      <p:cBhvr>
                                        <p:cTn id="19" dur="2000"/>
                                        <p:tgtEl>
                                          <p:spTgt spid="52"/>
                                        </p:tgtEl>
                                      </p:cBhvr>
                                    </p:animEffect>
                                  </p:childTnLst>
                                </p:cTn>
                              </p:par>
                            </p:childTnLst>
                          </p:cTn>
                        </p:par>
                        <p:par>
                          <p:cTn id="20" fill="hold">
                            <p:stCondLst>
                              <p:cond delay="9000"/>
                            </p:stCondLst>
                            <p:childTnLst>
                              <p:par>
                                <p:cTn id="21" presetID="10" presetClass="entr" presetSubtype="0" fill="hold" nodeType="after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fade">
                                      <p:cBhvr>
                                        <p:cTn id="23" dur="20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DFBF456321AD84CA8D6E255B4B66178" ma:contentTypeVersion="10" ma:contentTypeDescription="Create a new document." ma:contentTypeScope="" ma:versionID="17511a964329228c506b21ede240621e">
  <xsd:schema xmlns:xsd="http://www.w3.org/2001/XMLSchema" xmlns:xs="http://www.w3.org/2001/XMLSchema" xmlns:p="http://schemas.microsoft.com/office/2006/metadata/properties" xmlns:ns2="a16ea9f8-faa7-4fe2-ae86-80b2961ee12e" xmlns:ns3="4dd812d2-84b1-4023-b8ac-133e620318a5" targetNamespace="http://schemas.microsoft.com/office/2006/metadata/properties" ma:root="true" ma:fieldsID="ee49c0817ae753ed4feacb5d5945d2d6" ns2:_="" ns3:_="">
    <xsd:import namespace="a16ea9f8-faa7-4fe2-ae86-80b2961ee12e"/>
    <xsd:import namespace="4dd812d2-84b1-4023-b8ac-133e620318a5"/>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3:SharedWithUsers" minOccurs="0"/>
                <xsd:element ref="ns3:SharedWithDetails" minOccurs="0"/>
                <xsd:element ref="ns2:MediaServiceLocation"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16ea9f8-faa7-4fe2-ae86-80b2961ee12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dd812d2-84b1-4023-b8ac-133e620318a5"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01F0783-93C2-4F89-8772-636DE695F2C6}"/>
</file>

<file path=customXml/itemProps2.xml><?xml version="1.0" encoding="utf-8"?>
<ds:datastoreItem xmlns:ds="http://schemas.openxmlformats.org/officeDocument/2006/customXml" ds:itemID="{95150FA8-5592-4D11-8323-99FB9CAB08A6}"/>
</file>

<file path=customXml/itemProps3.xml><?xml version="1.0" encoding="utf-8"?>
<ds:datastoreItem xmlns:ds="http://schemas.openxmlformats.org/officeDocument/2006/customXml" ds:itemID="{23FEC14B-89C1-455F-8D62-C43557777295}"/>
</file>

<file path=docProps/app.xml><?xml version="1.0" encoding="utf-8"?>
<Properties xmlns="http://schemas.openxmlformats.org/officeDocument/2006/extended-properties" xmlns:vt="http://schemas.openxmlformats.org/officeDocument/2006/docPropsVTypes">
  <TotalTime>902</TotalTime>
  <Words>389</Words>
  <Application>Microsoft Macintosh PowerPoint</Application>
  <PresentationFormat>Widescreen</PresentationFormat>
  <Paragraphs>61</Paragraphs>
  <Slides>14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Vince Wright</dc:creator>
  <cp:lastModifiedBy>Microsoft Office User</cp:lastModifiedBy>
  <cp:revision>24</cp:revision>
  <dcterms:created xsi:type="dcterms:W3CDTF">2019-11-15T01:31:17Z</dcterms:created>
  <dcterms:modified xsi:type="dcterms:W3CDTF">2019-11-28T00:47:13Z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0x0101001DFBF456321AD84CA8D6E255B4B66178</vt:lpwstr>
  </property>
</Properties>
</file>