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494A-DACC-4FBF-9DD8-918DEE07B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29D96-10EA-4CAE-B1E8-6EB8F8E29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3997E-B33A-4993-9B6B-CFC1DB75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8E332-2086-4986-AE2A-4A479609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9633B-0249-40A0-95B3-30D9D6BB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225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7E0B-533B-4118-8514-559D750F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8A29F-A448-45CB-9584-092C13F4A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807F5-4F85-47BB-9C6B-5F528093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5A1B4-BC03-4ACE-8137-3BBAF772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0F96D-94D5-44E4-928A-55D38F8E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139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F0BF9F-88AD-442A-92E8-40800E17D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F880F-4A26-482F-9F82-CF67ABE2C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5F240-AFDA-42F6-BEEF-C6C05E91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504C-5CB5-4BF9-9260-B4341DA8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AECB-149B-4DBC-857F-71303B97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02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A352-A8E3-437A-98CC-162313F1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A67F3-065E-48FD-BE77-606D0E8C8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DF929-29AE-438F-B271-D333C076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E8EDF-0CAD-437F-99AF-59A6C019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E9666-F262-439D-8039-7A113E5E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32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C2A2-CCA5-4CA5-943F-A9783CB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6078B-049A-4348-9A9B-A813691ED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28C97-0F8F-468C-8C3D-CF9770E0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EC255-852F-4B8E-A8EE-FEDCD809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A2223-4F6C-4110-A2E3-D85C972C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967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E0B3-BDE4-49F9-B613-A3C6394A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678A-CC41-4BDC-896B-1F37079EE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4B465-DBB6-4A82-8DBB-ABF918E0A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4F706-6981-45A7-AB03-2EBF8465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040E7-2DB8-442A-9EEC-91232B30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B2F77-090D-4CFF-967F-8FAD1661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9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5C7D-E6BE-4E0D-A857-DDDC3ADA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338A0-5B40-488A-B8B8-084B0B68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79918-0976-4EAB-B494-24149C9E1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8DE09-37CC-41C2-9AE4-81F316FE6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635E4-B391-460B-A183-FD820EAFA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A3AB84-3DC2-4EAF-9373-22A48E21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2CD57-613F-45E1-B02D-862FE8AF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20DE4-DC72-47B5-9744-C5F0EFFB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60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E799-0613-4B4A-B8FE-50AA65C6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121E1-09E8-4FB5-8D01-7AB664EC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46222-B202-46F4-80DE-39D1860A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B296E-8ABD-4ABC-A631-504829C9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43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FF2B1-45EE-4B8B-9859-924A6D1D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6274F-64BA-4B8C-B08A-5270EF7A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C2531-BDF5-49F4-A5A0-B8627301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846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F4687-2FBE-4FBE-96D6-90862C7E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78AA-4BF7-4BD5-85B4-AF13365BA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84040-A7AC-4239-8D1D-BDD5B9D65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4BBA5-BCC8-460F-836F-EFE20896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38C7-7619-45B5-AC83-1C586E63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4CB8B-57E5-429E-B6EE-FF1449CD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221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B48B-9AD0-4E04-8332-A9AC4084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1F3F0-8206-4670-82DB-87609D0B5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329A8-1606-4116-95C9-FBAD0A344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6D4B-A5ED-48C7-BA20-25175FC6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8DC74-CCC3-4B2E-A6F0-0D599FD8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DD09B-45EF-4BE8-AC30-3F2837A5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467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73880-FB25-43E6-904B-D5A41E5F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9A52-8846-41C5-A2EB-99C7D5744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4B92-3F2B-412D-9C99-860A720E1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1BCF0-8382-4E3E-8074-FB075154C9E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10214-FD33-4FEF-BE80-276B5E59A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7BAA-EB50-4BE0-8149-2EC6F995E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652F9-9262-463C-9000-62C5899D46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322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8412F0-FA40-4513-9143-37A082409CDD}"/>
              </a:ext>
            </a:extLst>
          </p:cNvPr>
          <p:cNvSpPr txBox="1"/>
          <p:nvPr/>
        </p:nvSpPr>
        <p:spPr>
          <a:xfrm>
            <a:off x="0" y="5473005"/>
            <a:ext cx="11901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Teddy and Tina Bear go on a picnic. </a:t>
            </a:r>
          </a:p>
          <a:p>
            <a:r>
              <a:rPr lang="en-NZ" sz="2800" dirty="0"/>
              <a:t>Papa Bear makes a scrumptious lunch for them.</a:t>
            </a:r>
          </a:p>
          <a:p>
            <a:r>
              <a:rPr lang="en-NZ" sz="2800" dirty="0"/>
              <a:t>But, oh dear! He forgets to cut up the food.</a:t>
            </a:r>
          </a:p>
        </p:txBody>
      </p:sp>
      <p:pic>
        <p:nvPicPr>
          <p:cNvPr id="3" name="Picture 2" descr="A group of stuffed animals sitting next to a teddy bear&#10;&#10;Description automatically generated">
            <a:extLst>
              <a:ext uri="{FF2B5EF4-FFF2-40B4-BE49-F238E27FC236}">
                <a16:creationId xmlns:a16="http://schemas.microsoft.com/office/drawing/2014/main" id="{BAFD7F8B-036E-4370-A606-B2EAC03FA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224" y="186396"/>
            <a:ext cx="5122985" cy="512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9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andwich cut in half&#10;&#10;Description automatically generated">
            <a:extLst>
              <a:ext uri="{FF2B5EF4-FFF2-40B4-BE49-F238E27FC236}">
                <a16:creationId xmlns:a16="http://schemas.microsoft.com/office/drawing/2014/main" id="{BC862029-D741-4265-97E3-0EFBDDEACE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t="7087" r="17381" b="5482"/>
          <a:stretch/>
        </p:blipFill>
        <p:spPr>
          <a:xfrm rot="16200000">
            <a:off x="3266505" y="560024"/>
            <a:ext cx="5453109" cy="49851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3F0633-5BF0-4DAC-BFF1-AFC1047BDB19}"/>
              </a:ext>
            </a:extLst>
          </p:cNvPr>
          <p:cNvSpPr txBox="1"/>
          <p:nvPr/>
        </p:nvSpPr>
        <p:spPr>
          <a:xfrm>
            <a:off x="145143" y="5779138"/>
            <a:ext cx="11901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will they cut up this sandwich?</a:t>
            </a:r>
          </a:p>
          <a:p>
            <a:r>
              <a:rPr lang="en-NZ" sz="2800" dirty="0"/>
              <a:t>How will they check if the pieces are equal in size?</a:t>
            </a:r>
          </a:p>
        </p:txBody>
      </p:sp>
    </p:spTree>
    <p:extLst>
      <p:ext uri="{BB962C8B-B14F-4D97-AF65-F5344CB8AC3E}">
        <p14:creationId xmlns:p14="http://schemas.microsoft.com/office/powerpoint/2010/main" val="419300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andwich cut in half&#10;&#10;Description automatically generated">
            <a:extLst>
              <a:ext uri="{FF2B5EF4-FFF2-40B4-BE49-F238E27FC236}">
                <a16:creationId xmlns:a16="http://schemas.microsoft.com/office/drawing/2014/main" id="{9555A136-3B69-4AB2-B2CE-87FBFA3C13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t="50350" r="18111" b="5482"/>
          <a:stretch/>
        </p:blipFill>
        <p:spPr>
          <a:xfrm rot="16200000">
            <a:off x="4333920" y="2313490"/>
            <a:ext cx="5390726" cy="2518323"/>
          </a:xfrm>
          <a:prstGeom prst="rect">
            <a:avLst/>
          </a:prstGeom>
        </p:spPr>
      </p:pic>
      <p:pic>
        <p:nvPicPr>
          <p:cNvPr id="3" name="Picture 2" descr="A sandwich cut in half&#10;&#10;Description automatically generated">
            <a:extLst>
              <a:ext uri="{FF2B5EF4-FFF2-40B4-BE49-F238E27FC236}">
                <a16:creationId xmlns:a16="http://schemas.microsoft.com/office/drawing/2014/main" id="{FE8455FE-76AC-49A1-B2EB-C6EB7ABFD8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t="7087" r="17381" b="49197"/>
          <a:stretch/>
        </p:blipFill>
        <p:spPr>
          <a:xfrm rot="16200000">
            <a:off x="1797288" y="2326372"/>
            <a:ext cx="5453109" cy="249255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487FC8-B646-4727-BA53-1F83D32326E1}"/>
              </a:ext>
            </a:extLst>
          </p:cNvPr>
          <p:cNvCxnSpPr/>
          <p:nvPr/>
        </p:nvCxnSpPr>
        <p:spPr>
          <a:xfrm>
            <a:off x="5770121" y="566929"/>
            <a:ext cx="0" cy="570108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70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54167E-6 -3.33333E-6 L -0.08893 0.00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3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3.33333E-6 L 0.07591 0.0018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andwich cut in half&#10;&#10;Description automatically generated">
            <a:extLst>
              <a:ext uri="{FF2B5EF4-FFF2-40B4-BE49-F238E27FC236}">
                <a16:creationId xmlns:a16="http://schemas.microsoft.com/office/drawing/2014/main" id="{9555A136-3B69-4AB2-B2CE-87FBFA3C13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t="62550" r="18850" b="5483"/>
          <a:stretch/>
        </p:blipFill>
        <p:spPr>
          <a:xfrm rot="16200000">
            <a:off x="4669979" y="2692888"/>
            <a:ext cx="5327613" cy="1822640"/>
          </a:xfrm>
          <a:prstGeom prst="rect">
            <a:avLst/>
          </a:prstGeom>
        </p:spPr>
      </p:pic>
      <p:pic>
        <p:nvPicPr>
          <p:cNvPr id="3" name="Picture 2" descr="A sandwich cut in half&#10;&#10;Description automatically generated">
            <a:extLst>
              <a:ext uri="{FF2B5EF4-FFF2-40B4-BE49-F238E27FC236}">
                <a16:creationId xmlns:a16="http://schemas.microsoft.com/office/drawing/2014/main" id="{FE8455FE-76AC-49A1-B2EB-C6EB7ABFD8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t="7087" r="17381" b="37766"/>
          <a:stretch/>
        </p:blipFill>
        <p:spPr>
          <a:xfrm rot="16200000">
            <a:off x="2123168" y="2000492"/>
            <a:ext cx="5453109" cy="314431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487FC8-B646-4727-BA53-1F83D32326E1}"/>
              </a:ext>
            </a:extLst>
          </p:cNvPr>
          <p:cNvCxnSpPr/>
          <p:nvPr/>
        </p:nvCxnSpPr>
        <p:spPr>
          <a:xfrm>
            <a:off x="6421882" y="566929"/>
            <a:ext cx="0" cy="570108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24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3.33333E-6 L -0.08894 0.00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3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-2.96296E-6 L 0.07591 0.001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andwich cut in half&#10;&#10;Description automatically generated">
            <a:extLst>
              <a:ext uri="{FF2B5EF4-FFF2-40B4-BE49-F238E27FC236}">
                <a16:creationId xmlns:a16="http://schemas.microsoft.com/office/drawing/2014/main" id="{9555A136-3B69-4AB2-B2CE-87FBFA3C13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9" t="6633" r="49513" b="5483"/>
          <a:stretch/>
        </p:blipFill>
        <p:spPr>
          <a:xfrm rot="16200000">
            <a:off x="1722627" y="2252947"/>
            <a:ext cx="2137023" cy="3938782"/>
          </a:xfrm>
          <a:prstGeom prst="rect">
            <a:avLst/>
          </a:prstGeom>
        </p:spPr>
      </p:pic>
      <p:pic>
        <p:nvPicPr>
          <p:cNvPr id="3" name="Picture 2" descr="A sandwich cut in half&#10;&#10;Description automatically generated">
            <a:extLst>
              <a:ext uri="{FF2B5EF4-FFF2-40B4-BE49-F238E27FC236}">
                <a16:creationId xmlns:a16="http://schemas.microsoft.com/office/drawing/2014/main" id="{FE8455FE-76AC-49A1-B2EB-C6EB7ABFD8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1" t="7087" r="17381" b="5029"/>
          <a:stretch/>
        </p:blipFill>
        <p:spPr>
          <a:xfrm rot="16200000">
            <a:off x="1728711" y="122010"/>
            <a:ext cx="2124851" cy="393878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487FC8-B646-4727-BA53-1F83D32326E1}"/>
              </a:ext>
            </a:extLst>
          </p:cNvPr>
          <p:cNvCxnSpPr>
            <a:cxnSpLocks/>
          </p:cNvCxnSpPr>
          <p:nvPr/>
        </p:nvCxnSpPr>
        <p:spPr>
          <a:xfrm flipV="1">
            <a:off x="575183" y="3153826"/>
            <a:ext cx="4481312" cy="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862C77E-BF70-485D-B27E-8C1734463D5A}"/>
              </a:ext>
            </a:extLst>
          </p:cNvPr>
          <p:cNvSpPr txBox="1"/>
          <p:nvPr/>
        </p:nvSpPr>
        <p:spPr>
          <a:xfrm>
            <a:off x="339634" y="5852160"/>
            <a:ext cx="11338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Are these sandwiches cut in half?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DED65D-3D58-4D0C-9D02-F1D8369A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6582" y="1586514"/>
            <a:ext cx="4421005" cy="3704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C8D916-7C53-4EAA-8B6A-B1D4B5D7178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1819" y="1056200"/>
            <a:ext cx="3718749" cy="38423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FC6E327-0648-4805-8145-B06A2C364DA5}"/>
              </a:ext>
            </a:extLst>
          </p:cNvPr>
          <p:cNvCxnSpPr>
            <a:cxnSpLocks/>
          </p:cNvCxnSpPr>
          <p:nvPr/>
        </p:nvCxnSpPr>
        <p:spPr>
          <a:xfrm flipV="1">
            <a:off x="7096579" y="1471455"/>
            <a:ext cx="3441424" cy="363876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5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-1.11111E-6 L -0.00052 -0.069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4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75E-6 7.40741E-7 L 0.0013 0.078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2.22222E-6 L -0.02656 -0.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" y="-2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1.11111E-6 L 0.04453 0.0796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86B0BD7E-C69A-4999-B75C-BE52121EF098}"/>
              </a:ext>
            </a:extLst>
          </p:cNvPr>
          <p:cNvGrpSpPr/>
          <p:nvPr/>
        </p:nvGrpSpPr>
        <p:grpSpPr>
          <a:xfrm>
            <a:off x="821746" y="1028974"/>
            <a:ext cx="2556887" cy="4261875"/>
            <a:chOff x="821746" y="1028974"/>
            <a:chExt cx="2556887" cy="4261875"/>
          </a:xfrm>
        </p:grpSpPr>
        <p:pic>
          <p:nvPicPr>
            <p:cNvPr id="2" name="Picture 1" descr="A sandwich cut in half&#10;&#10;Description automatically generated">
              <a:extLst>
                <a:ext uri="{FF2B5EF4-FFF2-40B4-BE49-F238E27FC236}">
                  <a16:creationId xmlns:a16="http://schemas.microsoft.com/office/drawing/2014/main" id="{9555A136-3B69-4AB2-B2CE-87FBFA3C13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9" t="6632" r="49513" b="36317"/>
            <a:stretch/>
          </p:blipFill>
          <p:spPr>
            <a:xfrm rot="16200000">
              <a:off x="1031679" y="2943895"/>
              <a:ext cx="2137023" cy="2556885"/>
            </a:xfrm>
            <a:prstGeom prst="rect">
              <a:avLst/>
            </a:prstGeom>
          </p:spPr>
        </p:pic>
        <p:pic>
          <p:nvPicPr>
            <p:cNvPr id="3" name="Picture 2" descr="A sandwich cut in half&#10;&#10;Description automatically generated">
              <a:extLst>
                <a:ext uri="{FF2B5EF4-FFF2-40B4-BE49-F238E27FC236}">
                  <a16:creationId xmlns:a16="http://schemas.microsoft.com/office/drawing/2014/main" id="{FE8455FE-76AC-49A1-B2EB-C6EB7ABFD8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21" t="7087" r="17381" b="61222"/>
            <a:stretch/>
          </p:blipFill>
          <p:spPr>
            <a:xfrm rot="16200000">
              <a:off x="469492" y="1381228"/>
              <a:ext cx="2124851" cy="1420343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862C77E-BF70-485D-B27E-8C1734463D5A}"/>
              </a:ext>
            </a:extLst>
          </p:cNvPr>
          <p:cNvSpPr txBox="1"/>
          <p:nvPr/>
        </p:nvSpPr>
        <p:spPr>
          <a:xfrm>
            <a:off x="339634" y="5852160"/>
            <a:ext cx="11338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Are these sandwiches cut in half?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BF0549-E289-45F9-9E4C-5878C964C0CA}"/>
              </a:ext>
            </a:extLst>
          </p:cNvPr>
          <p:cNvGrpSpPr/>
          <p:nvPr/>
        </p:nvGrpSpPr>
        <p:grpSpPr>
          <a:xfrm>
            <a:off x="2242089" y="1016802"/>
            <a:ext cx="2537662" cy="4258548"/>
            <a:chOff x="2242089" y="1016802"/>
            <a:chExt cx="2537662" cy="4258548"/>
          </a:xfrm>
        </p:grpSpPr>
        <p:pic>
          <p:nvPicPr>
            <p:cNvPr id="17" name="Picture 16" descr="A sandwich cut in half&#10;&#10;Description automatically generated">
              <a:extLst>
                <a:ext uri="{FF2B5EF4-FFF2-40B4-BE49-F238E27FC236}">
                  <a16:creationId xmlns:a16="http://schemas.microsoft.com/office/drawing/2014/main" id="{9A5ED58B-4471-4482-BEB4-A825F36C6B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9" t="63683" r="49513" b="5483"/>
            <a:stretch/>
          </p:blipFill>
          <p:spPr>
            <a:xfrm rot="16200000">
              <a:off x="3001069" y="3515891"/>
              <a:ext cx="2137023" cy="1381895"/>
            </a:xfrm>
            <a:prstGeom prst="rect">
              <a:avLst/>
            </a:prstGeom>
          </p:spPr>
        </p:pic>
        <p:pic>
          <p:nvPicPr>
            <p:cNvPr id="18" name="Picture 17" descr="A sandwich cut in half&#10;&#10;Description automatically generated">
              <a:extLst>
                <a:ext uri="{FF2B5EF4-FFF2-40B4-BE49-F238E27FC236}">
                  <a16:creationId xmlns:a16="http://schemas.microsoft.com/office/drawing/2014/main" id="{5D4872A0-C912-4B94-9229-DAAAB82D32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21" t="38350" r="17381" b="5029"/>
            <a:stretch/>
          </p:blipFill>
          <p:spPr>
            <a:xfrm rot="16200000">
              <a:off x="2448494" y="810397"/>
              <a:ext cx="2124851" cy="2537662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92D8F5-D19C-4368-B2E7-5FCFF02E105C}"/>
              </a:ext>
            </a:extLst>
          </p:cNvPr>
          <p:cNvGrpSpPr/>
          <p:nvPr/>
        </p:nvGrpSpPr>
        <p:grpSpPr>
          <a:xfrm>
            <a:off x="2260170" y="1056200"/>
            <a:ext cx="1118461" cy="4054018"/>
            <a:chOff x="2260170" y="1056200"/>
            <a:chExt cx="1118461" cy="405401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0487FC8-B646-4727-BA53-1F83D32326E1}"/>
                </a:ext>
              </a:extLst>
            </p:cNvPr>
            <p:cNvCxnSpPr>
              <a:cxnSpLocks/>
            </p:cNvCxnSpPr>
            <p:nvPr/>
          </p:nvCxnSpPr>
          <p:spPr>
            <a:xfrm>
              <a:off x="2278251" y="3153826"/>
              <a:ext cx="1100380" cy="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38DC27-F84B-4375-963A-724C9B7456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0170" y="1056200"/>
              <a:ext cx="18081" cy="2083985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0C65F6D-84BF-4D12-9399-D7D0CF246861}"/>
                </a:ext>
              </a:extLst>
            </p:cNvPr>
            <p:cNvCxnSpPr>
              <a:cxnSpLocks/>
            </p:cNvCxnSpPr>
            <p:nvPr/>
          </p:nvCxnSpPr>
          <p:spPr>
            <a:xfrm>
              <a:off x="3378631" y="3153826"/>
              <a:ext cx="0" cy="1956392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 descr="A sandwich cut in half&#10;&#10;Description automatically generated">
            <a:extLst>
              <a:ext uri="{FF2B5EF4-FFF2-40B4-BE49-F238E27FC236}">
                <a16:creationId xmlns:a16="http://schemas.microsoft.com/office/drawing/2014/main" id="{D0C82574-50E9-4A1D-811D-E131D09C9D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255" y="1016802"/>
            <a:ext cx="4085345" cy="3943541"/>
          </a:xfrm>
          <a:prstGeom prst="rect">
            <a:avLst/>
          </a:prstGeom>
        </p:spPr>
      </p:pic>
      <p:pic>
        <p:nvPicPr>
          <p:cNvPr id="22" name="Picture 21" descr="A sandwich cut in half&#10;&#10;Description automatically generated">
            <a:extLst>
              <a:ext uri="{FF2B5EF4-FFF2-40B4-BE49-F238E27FC236}">
                <a16:creationId xmlns:a16="http://schemas.microsoft.com/office/drawing/2014/main" id="{EB39AE10-BABC-4A2C-B92B-3457D44DD3F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372" y="1689198"/>
            <a:ext cx="4240492" cy="402820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05E802D8-5D82-4004-9495-D6F7E728F573}"/>
              </a:ext>
            </a:extLst>
          </p:cNvPr>
          <p:cNvGrpSpPr/>
          <p:nvPr/>
        </p:nvGrpSpPr>
        <p:grpSpPr>
          <a:xfrm flipH="1" flipV="1">
            <a:off x="6876967" y="1704696"/>
            <a:ext cx="2803921" cy="3175715"/>
            <a:chOff x="4754880" y="1898803"/>
            <a:chExt cx="2587902" cy="291234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108AF6D-7F99-49D3-8924-B6A544356EB7}"/>
                </a:ext>
              </a:extLst>
            </p:cNvPr>
            <p:cNvSpPr/>
            <p:nvPr/>
          </p:nvSpPr>
          <p:spPr>
            <a:xfrm>
              <a:off x="4754880" y="3348111"/>
              <a:ext cx="1302956" cy="1463040"/>
            </a:xfrm>
            <a:custGeom>
              <a:avLst/>
              <a:gdLst>
                <a:gd name="connsiteX0" fmla="*/ 0 w 1302956"/>
                <a:gd name="connsiteY0" fmla="*/ 1463040 h 1463040"/>
                <a:gd name="connsiteX1" fmla="*/ 1111348 w 1302956"/>
                <a:gd name="connsiteY1" fmla="*/ 1125415 h 1463040"/>
                <a:gd name="connsiteX2" fmla="*/ 1294228 w 1302956"/>
                <a:gd name="connsiteY2" fmla="*/ 0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956" h="1463040">
                  <a:moveTo>
                    <a:pt x="0" y="1463040"/>
                  </a:moveTo>
                  <a:cubicBezTo>
                    <a:pt x="447821" y="1416147"/>
                    <a:pt x="895643" y="1369255"/>
                    <a:pt x="1111348" y="1125415"/>
                  </a:cubicBezTo>
                  <a:cubicBezTo>
                    <a:pt x="1327053" y="881575"/>
                    <a:pt x="1310640" y="440787"/>
                    <a:pt x="1294228" y="0"/>
                  </a:cubicBezTo>
                </a:path>
              </a:pathLst>
            </a:cu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BEAE940-0941-43BC-9C44-94C267C3913E}"/>
                </a:ext>
              </a:extLst>
            </p:cNvPr>
            <p:cNvSpPr/>
            <p:nvPr/>
          </p:nvSpPr>
          <p:spPr>
            <a:xfrm rot="10800000">
              <a:off x="6039826" y="1898803"/>
              <a:ext cx="1302956" cy="1463040"/>
            </a:xfrm>
            <a:custGeom>
              <a:avLst/>
              <a:gdLst>
                <a:gd name="connsiteX0" fmla="*/ 0 w 1302956"/>
                <a:gd name="connsiteY0" fmla="*/ 1463040 h 1463040"/>
                <a:gd name="connsiteX1" fmla="*/ 1111348 w 1302956"/>
                <a:gd name="connsiteY1" fmla="*/ 1125415 h 1463040"/>
                <a:gd name="connsiteX2" fmla="*/ 1294228 w 1302956"/>
                <a:gd name="connsiteY2" fmla="*/ 0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956" h="1463040">
                  <a:moveTo>
                    <a:pt x="0" y="1463040"/>
                  </a:moveTo>
                  <a:cubicBezTo>
                    <a:pt x="447821" y="1416147"/>
                    <a:pt x="895643" y="1369255"/>
                    <a:pt x="1111348" y="1125415"/>
                  </a:cubicBezTo>
                  <a:cubicBezTo>
                    <a:pt x="1327053" y="881575"/>
                    <a:pt x="1310640" y="440787"/>
                    <a:pt x="1294228" y="0"/>
                  </a:cubicBezTo>
                </a:path>
              </a:pathLst>
            </a:custGeom>
            <a:noFill/>
            <a:ln w="381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4763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0.07083 3.7037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5821 0.0009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01667 0.020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04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7037E-7 L -0.02123 -0.0335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8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D69CEAC3-DF8F-45AE-8CB9-4DBBCB7071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1"/>
          <a:stretch/>
        </p:blipFill>
        <p:spPr>
          <a:xfrm>
            <a:off x="727357" y="-123458"/>
            <a:ext cx="2448723" cy="6893826"/>
          </a:xfrm>
          <a:prstGeom prst="rect">
            <a:avLst/>
          </a:prstGeom>
        </p:spPr>
      </p:pic>
      <p:pic>
        <p:nvPicPr>
          <p:cNvPr id="7" name="Picture 6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7DA41C00-562A-4AA6-BD2F-9BC6A2196F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8"/>
          <a:stretch/>
        </p:blipFill>
        <p:spPr>
          <a:xfrm>
            <a:off x="3176085" y="-123458"/>
            <a:ext cx="2613930" cy="689382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5FCF9B-D572-4589-8507-1ABC488E48C0}"/>
              </a:ext>
            </a:extLst>
          </p:cNvPr>
          <p:cNvCxnSpPr/>
          <p:nvPr/>
        </p:nvCxnSpPr>
        <p:spPr>
          <a:xfrm>
            <a:off x="3176094" y="139485"/>
            <a:ext cx="0" cy="658677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73F7B37E-CB33-43F8-B9F6-FD4B1FEF0D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t="51474" r="7900"/>
          <a:stretch/>
        </p:blipFill>
        <p:spPr>
          <a:xfrm>
            <a:off x="6236276" y="3425050"/>
            <a:ext cx="4267200" cy="3345318"/>
          </a:xfrm>
          <a:prstGeom prst="rect">
            <a:avLst/>
          </a:prstGeom>
        </p:spPr>
      </p:pic>
      <p:pic>
        <p:nvPicPr>
          <p:cNvPr id="9" name="Picture 8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A799BDA9-6C48-4957-86B4-A05E11CD4F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6" t="5935" r="21448" b="48526"/>
          <a:stretch/>
        </p:blipFill>
        <p:spPr>
          <a:xfrm>
            <a:off x="6922076" y="285758"/>
            <a:ext cx="2895600" cy="313929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C4AF6E-3BFF-4E29-B9DB-E6CC29A28673}"/>
              </a:ext>
            </a:extLst>
          </p:cNvPr>
          <p:cNvCxnSpPr>
            <a:cxnSpLocks/>
          </p:cNvCxnSpPr>
          <p:nvPr/>
        </p:nvCxnSpPr>
        <p:spPr>
          <a:xfrm flipH="1" flipV="1">
            <a:off x="6284690" y="3432875"/>
            <a:ext cx="3981528" cy="78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0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3633 -0.0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" y="-2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7.40741E-7 L -0.04427 0.00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0039 -0.046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33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00039 0.042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oughnut&#10;&#10;Description automatically generated">
            <a:extLst>
              <a:ext uri="{FF2B5EF4-FFF2-40B4-BE49-F238E27FC236}">
                <a16:creationId xmlns:a16="http://schemas.microsoft.com/office/drawing/2014/main" id="{A7487BD3-8034-4977-AD87-80F86AAC1547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2" t="48337" r="9162" b="10395"/>
          <a:stretch/>
        </p:blipFill>
        <p:spPr bwMode="auto">
          <a:xfrm rot="2700000">
            <a:off x="-495724" y="3085935"/>
            <a:ext cx="4946073" cy="2342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6F2A9F-3AC1-43C6-967F-6956253D0891}"/>
              </a:ext>
            </a:extLst>
          </p:cNvPr>
          <p:cNvCxnSpPr>
            <a:cxnSpLocks/>
          </p:cNvCxnSpPr>
          <p:nvPr/>
        </p:nvCxnSpPr>
        <p:spPr>
          <a:xfrm>
            <a:off x="706582" y="1288473"/>
            <a:ext cx="4218709" cy="4301836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doughnut&#10;&#10;Description automatically generated">
            <a:extLst>
              <a:ext uri="{FF2B5EF4-FFF2-40B4-BE49-F238E27FC236}">
                <a16:creationId xmlns:a16="http://schemas.microsoft.com/office/drawing/2014/main" id="{EC9A3FB7-EE91-4BC1-B673-AA0E91C75362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2" t="7068" r="9162" b="51836"/>
          <a:stretch/>
        </p:blipFill>
        <p:spPr bwMode="auto">
          <a:xfrm rot="2700000">
            <a:off x="1117801" y="1436568"/>
            <a:ext cx="4946073" cy="2332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A picture containing sweet, food, doughnut&#10;&#10;Description automatically generated">
            <a:extLst>
              <a:ext uri="{FF2B5EF4-FFF2-40B4-BE49-F238E27FC236}">
                <a16:creationId xmlns:a16="http://schemas.microsoft.com/office/drawing/2014/main" id="{7DB2DC9D-4C7A-411A-BA6E-A0BDABAFB50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102" y="1621677"/>
            <a:ext cx="2901781" cy="4345860"/>
          </a:xfrm>
          <a:prstGeom prst="rect">
            <a:avLst/>
          </a:prstGeom>
        </p:spPr>
      </p:pic>
      <p:pic>
        <p:nvPicPr>
          <p:cNvPr id="16" name="Picture 15" descr="A picture containing food, doughnut&#10;&#10;Description automatically generated">
            <a:extLst>
              <a:ext uri="{FF2B5EF4-FFF2-40B4-BE49-F238E27FC236}">
                <a16:creationId xmlns:a16="http://schemas.microsoft.com/office/drawing/2014/main" id="{C9D57130-E1BF-4817-9DA8-2907A08EBBB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40" y="1248545"/>
            <a:ext cx="2765547" cy="4604704"/>
          </a:xfrm>
          <a:prstGeom prst="rect">
            <a:avLst/>
          </a:prstGeom>
        </p:spPr>
      </p:pic>
      <p:pic>
        <p:nvPicPr>
          <p:cNvPr id="18" name="Picture 17" descr="A close up of food&#10;&#10;Description automatically generated">
            <a:extLst>
              <a:ext uri="{FF2B5EF4-FFF2-40B4-BE49-F238E27FC236}">
                <a16:creationId xmlns:a16="http://schemas.microsoft.com/office/drawing/2014/main" id="{1EEAE3B7-EEC9-4DC5-B4F0-D4F91AAA3F9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754" y="913323"/>
            <a:ext cx="3324105" cy="2588443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60B6DA-FD42-48D6-8752-196307233ADF}"/>
              </a:ext>
            </a:extLst>
          </p:cNvPr>
          <p:cNvCxnSpPr>
            <a:cxnSpLocks/>
          </p:cNvCxnSpPr>
          <p:nvPr/>
        </p:nvCxnSpPr>
        <p:spPr>
          <a:xfrm>
            <a:off x="7379754" y="1134257"/>
            <a:ext cx="1505348" cy="2294743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3AD1955-CBCD-4331-AF9F-B6A5BF70B094}"/>
              </a:ext>
            </a:extLst>
          </p:cNvPr>
          <p:cNvCxnSpPr>
            <a:cxnSpLocks/>
          </p:cNvCxnSpPr>
          <p:nvPr/>
        </p:nvCxnSpPr>
        <p:spPr>
          <a:xfrm>
            <a:off x="9024588" y="3615650"/>
            <a:ext cx="85799" cy="2351887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56B078-2EC6-43B3-B4CF-E2379E4FDBDA}"/>
              </a:ext>
            </a:extLst>
          </p:cNvPr>
          <p:cNvCxnSpPr>
            <a:cxnSpLocks/>
          </p:cNvCxnSpPr>
          <p:nvPr/>
        </p:nvCxnSpPr>
        <p:spPr>
          <a:xfrm flipH="1">
            <a:off x="9081823" y="1642194"/>
            <a:ext cx="1576254" cy="180584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37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0.00052 0.114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574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0.00039 -0.1053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05195 0.0641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319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L 0.04635 0.0527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65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16</cp:revision>
  <dcterms:created xsi:type="dcterms:W3CDTF">2019-10-10T03:54:41Z</dcterms:created>
  <dcterms:modified xsi:type="dcterms:W3CDTF">2019-10-16T03:54:50Z</dcterms:modified>
</cp:coreProperties>
</file>