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AC0E-20DD-4F57-92F7-FCDF6D69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86196-9C4D-4062-BC57-DC919F8E3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8C12F-58EB-4F6B-AD7C-67B7DE71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CD231-5237-4302-85EF-9ACFAB9C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62112-1BED-46BB-BA04-4F5E9AD9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01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C46A-49D5-4088-9A1B-EF15FCCF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CFAB0-C46D-483E-BE1D-100045FBC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7C7B-E81D-4B4A-85F2-254F3B49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76D24-DEAD-4203-9A65-9D7FAA56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B0F2B-B09A-4F8B-8B86-729B33CD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284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1167D-847A-436D-8198-66E9405C1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452E-B381-404A-9468-696A18AC8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98BC-1664-404D-B248-04A3DC1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E0DA-5B8A-4882-BBC1-E7250C8B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E1334-CD12-43F3-9932-9EFBBB06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6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BF67-8EBF-402F-B645-63DFC4AF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F241-93A0-448E-AF74-4BC5D31D5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08B0D-B05A-469F-BA6B-4D091F9D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6EE28-F1F7-4058-9512-82046B58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33DF-179D-4E67-884E-DAD16711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424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9215-7383-463B-8BFD-71A9F143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721C8-240D-4549-8E47-A71E94926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E112-0CA4-4693-B1D2-4A307D43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D01BB-6CC1-4F1A-B226-CD30F4F1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47C48-F2B7-42E4-9EFE-80F5E2C2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845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BE85-A7B8-4E49-A697-E2729210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EC4C-4419-4093-9DD7-48ABBA4FB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900DA-EB3A-4512-8862-27BE4B133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48CEC-80BD-4C77-9807-559EEAB4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A6E1C-5E22-4584-AD4B-EAADC193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48ADE-630C-4E11-910E-12EEBB5C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3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5513-CF37-4DF8-836A-A34F8866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0D440-C770-4046-99CC-F7483494D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74533-EB4C-4262-9FFE-48C581999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A6E49-EB00-4B1E-AD52-8A70A650E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22937-C8BD-4376-B612-FC595EF4C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5DA0C-749C-411F-82FF-5C955630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0947A-9CD0-45C5-A3B5-97B71851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A17E67-CE53-41D6-9418-748E5614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562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F1FA-2F5F-4908-AFF3-E3913573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3B3AA-F033-48CA-91A5-4100C566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D38AA-471F-4B02-9C70-BCAEC17D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9F237-723D-4E33-929D-4DE9C246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4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0D5B0C-8B06-4C5B-81FA-3D7D42BE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A5516-36B9-473E-84AF-0E1D57B7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30169-99C0-42AC-9BAC-CC3E26D7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871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049B-17F3-405D-81F2-5E4D043F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F938-07A9-429F-9CED-D9699E6E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391C1-2188-4F4C-8C1B-315705263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FAB5E-A5A2-4D13-AEA5-4C841C2F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59BB1-FB3A-4B0E-8456-80671A7C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2982-A108-4EE8-8A28-6762CB6C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37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D89E-192C-4291-ACFE-34006850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3B6FD-120F-4B40-BD97-D3D84623E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8692F-3878-4620-9A84-5704A7F8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E5148-118C-48DF-958C-B210FA7E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DD0B6-2BD6-4C64-9C6E-708BF398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9066A-8732-4CC3-A066-D65D056D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60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5E046-5D2A-4E38-A051-D714582A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358F3-0A78-4EE4-9F17-5B196335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8BF98-B95B-4460-B277-FCE4B600A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4589-272C-40B5-B7EA-1D07FCBCFE0A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56CC0-88A9-4F11-9199-EAF72557C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4AD1-E4F0-4EDB-88E7-5E13C1434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C0E8-D5E2-42F3-BBD4-C20184F3CD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79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5A1258-1F6B-4BB0-9983-0695FEC5C304}"/>
              </a:ext>
            </a:extLst>
          </p:cNvPr>
          <p:cNvSpPr txBox="1"/>
          <p:nvPr/>
        </p:nvSpPr>
        <p:spPr>
          <a:xfrm>
            <a:off x="707571" y="1968421"/>
            <a:ext cx="53056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Small boxes of cereal are very popular.</a:t>
            </a:r>
          </a:p>
          <a:p>
            <a:r>
              <a:rPr lang="en-NZ" sz="2400" dirty="0"/>
              <a:t> </a:t>
            </a:r>
          </a:p>
          <a:p>
            <a:r>
              <a:rPr lang="en-NZ" sz="2400" dirty="0"/>
              <a:t>Single serves are used in places like restaurants and motels as there is minimal waste.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7C60D1-E1AB-4B1D-BFDE-65C00FD28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3"/>
          <a:stretch/>
        </p:blipFill>
        <p:spPr>
          <a:xfrm>
            <a:off x="6612573" y="742018"/>
            <a:ext cx="4552950" cy="565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7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8FB6C0-58F7-48FC-902C-21A59D18475C}"/>
              </a:ext>
            </a:extLst>
          </p:cNvPr>
          <p:cNvSpPr txBox="1"/>
          <p:nvPr/>
        </p:nvSpPr>
        <p:spPr>
          <a:xfrm>
            <a:off x="849414" y="1397747"/>
            <a:ext cx="6018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Healthy Brand Cereals want you to create a cuboid shaped box for their new product.</a:t>
            </a:r>
          </a:p>
          <a:p>
            <a:endParaRPr lang="en-NZ" sz="2400" dirty="0"/>
          </a:p>
          <a:p>
            <a:r>
              <a:rPr lang="en-NZ" sz="2400" dirty="0"/>
              <a:t>You will need to make your prototype designs from A4 sized sheets of paper, to see that they work.  </a:t>
            </a:r>
          </a:p>
          <a:p>
            <a:endParaRPr lang="en-NZ" sz="2400" dirty="0"/>
          </a:p>
          <a:p>
            <a:r>
              <a:rPr lang="en-NZ" sz="2400" dirty="0"/>
              <a:t>You will beat all other designers if you create a box with the </a:t>
            </a:r>
            <a:r>
              <a:rPr lang="en-NZ" sz="2400" b="1" dirty="0"/>
              <a:t>greatest possible volume</a:t>
            </a:r>
            <a:r>
              <a:rPr lang="en-NZ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87C34-19A5-48A4-8D80-57BB7F26137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17" y="944217"/>
            <a:ext cx="5913783" cy="591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52E666-FFAB-44A2-8DB2-9B256037F43F}"/>
              </a:ext>
            </a:extLst>
          </p:cNvPr>
          <p:cNvSpPr txBox="1"/>
          <p:nvPr/>
        </p:nvSpPr>
        <p:spPr>
          <a:xfrm>
            <a:off x="225083" y="295422"/>
            <a:ext cx="1154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/>
              <a:t>Your </a:t>
            </a:r>
            <a:r>
              <a:rPr lang="en-NZ" sz="2400" dirty="0"/>
              <a:t>template (net) must be continuous. It cannot be made up of several pieces.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D05814D-5677-4383-B281-850B2998D812}"/>
              </a:ext>
            </a:extLst>
          </p:cNvPr>
          <p:cNvGrpSpPr/>
          <p:nvPr/>
        </p:nvGrpSpPr>
        <p:grpSpPr>
          <a:xfrm>
            <a:off x="355711" y="1512185"/>
            <a:ext cx="5125165" cy="3572374"/>
            <a:chOff x="355711" y="1512185"/>
            <a:chExt cx="5125165" cy="357237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207F3E4-2183-4E41-8A0E-29DD3E8A5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1132107" y="735789"/>
              <a:ext cx="3572374" cy="5125165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B5D6ABC-BACD-439B-A010-C635E3162C20}"/>
                </a:ext>
              </a:extLst>
            </p:cNvPr>
            <p:cNvGrpSpPr/>
            <p:nvPr/>
          </p:nvGrpSpPr>
          <p:grpSpPr>
            <a:xfrm>
              <a:off x="356239" y="1594949"/>
              <a:ext cx="2721682" cy="3413656"/>
              <a:chOff x="356239" y="1594949"/>
              <a:chExt cx="2721682" cy="341365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835AAAE-DB64-4DA2-9C14-84A6CCA9DCB5}"/>
                  </a:ext>
                </a:extLst>
              </p:cNvPr>
              <p:cNvSpPr/>
              <p:nvPr/>
            </p:nvSpPr>
            <p:spPr>
              <a:xfrm>
                <a:off x="551543" y="2133600"/>
                <a:ext cx="740228" cy="23222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89F2A2-A2BF-49C7-80C7-CBA28F8900EC}"/>
                  </a:ext>
                </a:extLst>
              </p:cNvPr>
              <p:cNvSpPr/>
              <p:nvPr/>
            </p:nvSpPr>
            <p:spPr>
              <a:xfrm>
                <a:off x="1291771" y="2133600"/>
                <a:ext cx="522961" cy="23222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C8091EC-4D28-4A7D-B5E5-9413F3D7F21F}"/>
                  </a:ext>
                </a:extLst>
              </p:cNvPr>
              <p:cNvSpPr/>
              <p:nvPr/>
            </p:nvSpPr>
            <p:spPr>
              <a:xfrm>
                <a:off x="1814732" y="2140634"/>
                <a:ext cx="740228" cy="23222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8750D73-268C-4422-9874-1CC8184B5ECD}"/>
                  </a:ext>
                </a:extLst>
              </p:cNvPr>
              <p:cNvSpPr/>
              <p:nvPr/>
            </p:nvSpPr>
            <p:spPr>
              <a:xfrm>
                <a:off x="2554960" y="2140634"/>
                <a:ext cx="522961" cy="23222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5C499E4-A0B6-418C-9595-802DB2BE03A9}"/>
                  </a:ext>
                </a:extLst>
              </p:cNvPr>
              <p:cNvSpPr/>
              <p:nvPr/>
            </p:nvSpPr>
            <p:spPr>
              <a:xfrm>
                <a:off x="1814732" y="4455886"/>
                <a:ext cx="740228" cy="5527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B2E10F5-257D-4766-854F-9F4147775C2F}"/>
                  </a:ext>
                </a:extLst>
              </p:cNvPr>
              <p:cNvSpPr/>
              <p:nvPr/>
            </p:nvSpPr>
            <p:spPr>
              <a:xfrm>
                <a:off x="1818540" y="1594949"/>
                <a:ext cx="740228" cy="5527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Diagonal Stripe 10">
                <a:extLst>
                  <a:ext uri="{FF2B5EF4-FFF2-40B4-BE49-F238E27FC236}">
                    <a16:creationId xmlns:a16="http://schemas.microsoft.com/office/drawing/2014/main" id="{EBBC995D-4845-453C-A452-85A2D3AAC923}"/>
                  </a:ext>
                </a:extLst>
              </p:cNvPr>
              <p:cNvSpPr/>
              <p:nvPr/>
            </p:nvSpPr>
            <p:spPr>
              <a:xfrm rot="8335521">
                <a:off x="2411146" y="1678965"/>
                <a:ext cx="336915" cy="409375"/>
              </a:xfrm>
              <a:prstGeom prst="diagStrip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Diagonal Stripe 11">
                <a:extLst>
                  <a:ext uri="{FF2B5EF4-FFF2-40B4-BE49-F238E27FC236}">
                    <a16:creationId xmlns:a16="http://schemas.microsoft.com/office/drawing/2014/main" id="{B7F3EB3C-76A0-489B-94CA-A14B50F466AE}"/>
                  </a:ext>
                </a:extLst>
              </p:cNvPr>
              <p:cNvSpPr/>
              <p:nvPr/>
            </p:nvSpPr>
            <p:spPr>
              <a:xfrm rot="8335521" flipH="1" flipV="1">
                <a:off x="1634554" y="1683309"/>
                <a:ext cx="324270" cy="368966"/>
              </a:xfrm>
              <a:prstGeom prst="diagStrip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Diagonal Stripe 12">
                <a:extLst>
                  <a:ext uri="{FF2B5EF4-FFF2-40B4-BE49-F238E27FC236}">
                    <a16:creationId xmlns:a16="http://schemas.microsoft.com/office/drawing/2014/main" id="{F11BC7BD-9E02-4BB5-9C44-77C9D8D641B6}"/>
                  </a:ext>
                </a:extLst>
              </p:cNvPr>
              <p:cNvSpPr/>
              <p:nvPr/>
            </p:nvSpPr>
            <p:spPr>
              <a:xfrm rot="8335521">
                <a:off x="2407004" y="4545768"/>
                <a:ext cx="345204" cy="399866"/>
              </a:xfrm>
              <a:prstGeom prst="diagStrip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Diagonal Stripe 13">
                <a:extLst>
                  <a:ext uri="{FF2B5EF4-FFF2-40B4-BE49-F238E27FC236}">
                    <a16:creationId xmlns:a16="http://schemas.microsoft.com/office/drawing/2014/main" id="{574B62F2-D328-42B2-B7AD-206E699CA03D}"/>
                  </a:ext>
                </a:extLst>
              </p:cNvPr>
              <p:cNvSpPr/>
              <p:nvPr/>
            </p:nvSpPr>
            <p:spPr>
              <a:xfrm rot="8335521" flipH="1" flipV="1">
                <a:off x="1634555" y="4551665"/>
                <a:ext cx="324270" cy="368966"/>
              </a:xfrm>
              <a:prstGeom prst="diagStrip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B161D67-2D92-4499-A204-674601D43A35}"/>
                  </a:ext>
                </a:extLst>
              </p:cNvPr>
              <p:cNvGrpSpPr/>
              <p:nvPr/>
            </p:nvGrpSpPr>
            <p:grpSpPr>
              <a:xfrm>
                <a:off x="356239" y="2126566"/>
                <a:ext cx="195832" cy="2345107"/>
                <a:chOff x="349205" y="2133600"/>
                <a:chExt cx="195832" cy="2345107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C59ACF39-60C5-4F91-94FD-D7608A2EAD84}"/>
                    </a:ext>
                  </a:extLst>
                </p:cNvPr>
                <p:cNvCxnSpPr/>
                <p:nvPr/>
              </p:nvCxnSpPr>
              <p:spPr>
                <a:xfrm flipH="1">
                  <a:off x="349205" y="2133600"/>
                  <a:ext cx="195832" cy="2016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B2AEA51-5B1E-42DE-A01A-684AB317E660}"/>
                    </a:ext>
                  </a:extLst>
                </p:cNvPr>
                <p:cNvCxnSpPr/>
                <p:nvPr/>
              </p:nvCxnSpPr>
              <p:spPr>
                <a:xfrm>
                  <a:off x="355711" y="2335237"/>
                  <a:ext cx="0" cy="194837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98BF9B8-8840-4789-BD6C-8286A97EE3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05" y="4277070"/>
                  <a:ext cx="195832" cy="2016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ECAF222-5922-40FB-81A5-5515D505F80E}"/>
              </a:ext>
            </a:extLst>
          </p:cNvPr>
          <p:cNvGrpSpPr/>
          <p:nvPr/>
        </p:nvGrpSpPr>
        <p:grpSpPr>
          <a:xfrm>
            <a:off x="6841752" y="1512185"/>
            <a:ext cx="5125165" cy="3572374"/>
            <a:chOff x="6841752" y="1512185"/>
            <a:chExt cx="5125165" cy="35723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42D1233-AC0F-4CD6-8F03-B68D8BC2B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7618148" y="735789"/>
              <a:ext cx="3572374" cy="5125165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1D1777A-782F-4328-B6C4-03859083C367}"/>
                </a:ext>
              </a:extLst>
            </p:cNvPr>
            <p:cNvSpPr/>
            <p:nvPr/>
          </p:nvSpPr>
          <p:spPr>
            <a:xfrm rot="16200000">
              <a:off x="7751704" y="3578879"/>
              <a:ext cx="522961" cy="2322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593D943-2D81-401F-83EA-4A284D985861}"/>
                </a:ext>
              </a:extLst>
            </p:cNvPr>
            <p:cNvSpPr/>
            <p:nvPr/>
          </p:nvSpPr>
          <p:spPr>
            <a:xfrm rot="5400000">
              <a:off x="8744644" y="2776539"/>
              <a:ext cx="740228" cy="2322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20F3B0C-BE6E-4FD2-B874-D33CC0E2CC7E}"/>
                </a:ext>
              </a:extLst>
            </p:cNvPr>
            <p:cNvSpPr/>
            <p:nvPr/>
          </p:nvSpPr>
          <p:spPr>
            <a:xfrm rot="16200000">
              <a:off x="10303999" y="3601016"/>
              <a:ext cx="522961" cy="2322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53ED043-8973-4441-BD2E-8E410D93A012}"/>
                </a:ext>
              </a:extLst>
            </p:cNvPr>
            <p:cNvSpPr/>
            <p:nvPr/>
          </p:nvSpPr>
          <p:spPr>
            <a:xfrm>
              <a:off x="8113577" y="1607667"/>
              <a:ext cx="740228" cy="55271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08AF5C-15CD-4402-8733-40670B5EE507}"/>
                </a:ext>
              </a:extLst>
            </p:cNvPr>
            <p:cNvSpPr/>
            <p:nvPr/>
          </p:nvSpPr>
          <p:spPr>
            <a:xfrm>
              <a:off x="8141112" y="2321298"/>
              <a:ext cx="740228" cy="55271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Diagonal Stripe 30">
              <a:extLst>
                <a:ext uri="{FF2B5EF4-FFF2-40B4-BE49-F238E27FC236}">
                  <a16:creationId xmlns:a16="http://schemas.microsoft.com/office/drawing/2014/main" id="{7D6B10C4-3CF0-4772-B07F-4C1E74FE134D}"/>
                </a:ext>
              </a:extLst>
            </p:cNvPr>
            <p:cNvSpPr/>
            <p:nvPr/>
          </p:nvSpPr>
          <p:spPr>
            <a:xfrm rot="8335521">
              <a:off x="8684819" y="1687017"/>
              <a:ext cx="336915" cy="409375"/>
            </a:xfrm>
            <a:prstGeom prst="diagStrip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32" name="Diagonal Stripe 31">
              <a:extLst>
                <a:ext uri="{FF2B5EF4-FFF2-40B4-BE49-F238E27FC236}">
                  <a16:creationId xmlns:a16="http://schemas.microsoft.com/office/drawing/2014/main" id="{950060C0-17ED-4610-BD0C-2F785108E74F}"/>
                </a:ext>
              </a:extLst>
            </p:cNvPr>
            <p:cNvSpPr/>
            <p:nvPr/>
          </p:nvSpPr>
          <p:spPr>
            <a:xfrm rot="8335521" flipH="1" flipV="1">
              <a:off x="7925267" y="1696480"/>
              <a:ext cx="324270" cy="368966"/>
            </a:xfrm>
            <a:prstGeom prst="diagStrip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33" name="Diagonal Stripe 32">
              <a:extLst>
                <a:ext uri="{FF2B5EF4-FFF2-40B4-BE49-F238E27FC236}">
                  <a16:creationId xmlns:a16="http://schemas.microsoft.com/office/drawing/2014/main" id="{AE4567D4-3093-4AA0-A4D5-6BFF01B5F2A7}"/>
                </a:ext>
              </a:extLst>
            </p:cNvPr>
            <p:cNvSpPr/>
            <p:nvPr/>
          </p:nvSpPr>
          <p:spPr>
            <a:xfrm rot="8335521">
              <a:off x="8708738" y="2397724"/>
              <a:ext cx="345204" cy="399866"/>
            </a:xfrm>
            <a:prstGeom prst="diagStrip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34" name="Diagonal Stripe 33">
              <a:extLst>
                <a:ext uri="{FF2B5EF4-FFF2-40B4-BE49-F238E27FC236}">
                  <a16:creationId xmlns:a16="http://schemas.microsoft.com/office/drawing/2014/main" id="{1B16B934-64CD-49C3-911C-B1078FFD0834}"/>
                </a:ext>
              </a:extLst>
            </p:cNvPr>
            <p:cNvSpPr/>
            <p:nvPr/>
          </p:nvSpPr>
          <p:spPr>
            <a:xfrm rot="8335521" flipH="1" flipV="1">
              <a:off x="7967452" y="2413174"/>
              <a:ext cx="324270" cy="368966"/>
            </a:xfrm>
            <a:prstGeom prst="diagStrip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B7F90AA-623D-4611-9AE9-2DC2149CA3D0}"/>
                </a:ext>
              </a:extLst>
            </p:cNvPr>
            <p:cNvGrpSpPr/>
            <p:nvPr/>
          </p:nvGrpSpPr>
          <p:grpSpPr>
            <a:xfrm>
              <a:off x="6866395" y="1620575"/>
              <a:ext cx="935532" cy="2345107"/>
              <a:chOff x="8043495" y="2146318"/>
              <a:chExt cx="935532" cy="2345107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671E30F-11B2-4328-A44D-D606CBC5FDB0}"/>
                  </a:ext>
                </a:extLst>
              </p:cNvPr>
              <p:cNvSpPr/>
              <p:nvPr/>
            </p:nvSpPr>
            <p:spPr>
              <a:xfrm>
                <a:off x="8238799" y="2153352"/>
                <a:ext cx="740228" cy="23222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ED20F487-0BED-4F32-AC14-CBD6F7EE5FAD}"/>
                  </a:ext>
                </a:extLst>
              </p:cNvPr>
              <p:cNvGrpSpPr/>
              <p:nvPr/>
            </p:nvGrpSpPr>
            <p:grpSpPr>
              <a:xfrm>
                <a:off x="8043495" y="2146318"/>
                <a:ext cx="195832" cy="2345107"/>
                <a:chOff x="349205" y="2133600"/>
                <a:chExt cx="195832" cy="2345107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0EB98F9-3D73-438D-8F37-907E4925D7A5}"/>
                    </a:ext>
                  </a:extLst>
                </p:cNvPr>
                <p:cNvCxnSpPr/>
                <p:nvPr/>
              </p:nvCxnSpPr>
              <p:spPr>
                <a:xfrm flipH="1">
                  <a:off x="349205" y="2133600"/>
                  <a:ext cx="195832" cy="2016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96EF387E-DBA4-4D32-957C-A76ED6A9526B}"/>
                    </a:ext>
                  </a:extLst>
                </p:cNvPr>
                <p:cNvCxnSpPr/>
                <p:nvPr/>
              </p:nvCxnSpPr>
              <p:spPr>
                <a:xfrm>
                  <a:off x="355711" y="2335237"/>
                  <a:ext cx="0" cy="194837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5623A012-D2D9-4980-853A-B1E3D31BC3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05" y="4277070"/>
                  <a:ext cx="195832" cy="2016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4A4EB8E-ED79-4025-A675-202BBF9A1633}"/>
              </a:ext>
            </a:extLst>
          </p:cNvPr>
          <p:cNvSpPr txBox="1"/>
          <p:nvPr/>
        </p:nvSpPr>
        <p:spPr>
          <a:xfrm>
            <a:off x="225083" y="5362611"/>
            <a:ext cx="3732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This template is continuous.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8EB879-D9A5-4526-B8F1-3620766B65AD}"/>
              </a:ext>
            </a:extLst>
          </p:cNvPr>
          <p:cNvSpPr txBox="1"/>
          <p:nvPr/>
        </p:nvSpPr>
        <p:spPr>
          <a:xfrm>
            <a:off x="6782009" y="5405868"/>
            <a:ext cx="466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This template is </a:t>
            </a:r>
            <a:r>
              <a:rPr lang="en-NZ" sz="2400" b="1" dirty="0"/>
              <a:t>not</a:t>
            </a:r>
            <a:r>
              <a:rPr lang="en-NZ" sz="2400" dirty="0"/>
              <a:t> continuous.</a:t>
            </a:r>
          </a:p>
        </p:txBody>
      </p:sp>
    </p:spTree>
    <p:extLst>
      <p:ext uri="{BB962C8B-B14F-4D97-AF65-F5344CB8AC3E}">
        <p14:creationId xmlns:p14="http://schemas.microsoft.com/office/powerpoint/2010/main" val="102657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2ACFD-A763-4347-B06E-ADF870B8895E}"/>
</file>

<file path=customXml/itemProps2.xml><?xml version="1.0" encoding="utf-8"?>
<ds:datastoreItem xmlns:ds="http://schemas.openxmlformats.org/officeDocument/2006/customXml" ds:itemID="{F6F7FEF7-BAB8-4658-A95E-7D3C7D230552}"/>
</file>

<file path=customXml/itemProps3.xml><?xml version="1.0" encoding="utf-8"?>
<ds:datastoreItem xmlns:ds="http://schemas.openxmlformats.org/officeDocument/2006/customXml" ds:itemID="{3CADCFF7-EA92-4532-91D8-51020D91D82C}"/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108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9</cp:revision>
  <dcterms:created xsi:type="dcterms:W3CDTF">2019-09-04T00:26:45Z</dcterms:created>
  <dcterms:modified xsi:type="dcterms:W3CDTF">2019-09-06T03:46:09Z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