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6CE7-4492-4449-8DBE-D54BAD4B0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F5F0-0661-438B-A121-1733A6234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13DA-1719-485F-AC8A-BB6EB468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D1DA5-0D99-4BF7-AD54-B5425BA2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13F0B-EE32-4591-A3F9-3CD12F30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49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7493C-8DDF-49F2-8960-C49B23AD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FA9B3-560B-4445-B3C7-F4677A253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82FDD-5404-4ABB-AA76-8BB73968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92F7F-25BD-469B-91E8-483B166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B924-4E66-4034-8990-1406E86C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1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7343F-6472-4F8D-B7DA-4DCC75AB2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FCB30-4752-4987-94D1-AB445F0D4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AB557-9837-4854-BEB2-515EDE15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7FA38-1BA1-4C40-AABA-CDA3C383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8CF8-2AF9-47D7-9990-D0419616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013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89FC-F1A3-43EF-85EF-1C45ECD7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BC275-9078-42FF-BFAF-56601444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05895-81E4-4E34-A031-1F7B729B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AF463-CC46-45D8-AC05-040E9BAF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FC98-F6BE-487D-8874-328A461F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454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9FB2-302B-4F4B-98A8-1F8607A3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AD2B-6621-4B7B-85CF-5B0276E46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531E3-17C7-41FF-B08F-80F517C7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87F33-97BE-4152-B2F7-969B6A66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6B5E2-6B20-4DC6-A5DC-E6E01CF2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981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9499-2E81-449C-9EC5-0A15DE72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34ED-C838-48CA-A935-E964238E8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3129E-E988-4794-A9ED-B27D21CB2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0737F-4FE2-4D21-B322-4A2EE441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14D93-7741-43BF-9F68-3F41F128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2D1F-1FAF-4931-893D-8F9755D4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758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B734-CE5C-4F06-8E39-7FB54C22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1CB13-7B0E-4809-A33F-9F95F2367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D4AA-6F71-45DF-8B5C-494609883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C8A7-94BA-4B61-9907-3B0DCB431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BA4D3-7364-4B8C-8180-435FBF331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17991-C879-47F3-A88E-F2A4120B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D12F3-167A-4746-8F47-3D02B5B5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2FAF6A-083D-4DF9-B62D-26F02177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831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97BD-06D6-4856-B21B-7B8FA65C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D6B16-BA81-44DE-BFB4-2D89E1C5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ACA0B-F4DB-4EDC-B5FB-BAC91879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6F101-B1E3-4FF4-9A97-AF85A30D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386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50478-C213-4C0A-AFD1-EDF0EB28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65D09-4F3A-4786-8BFE-DC961E87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594EB-AA70-4E6F-A1F1-A14FEADD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717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BB15-A8B9-4A4B-8929-8EB82B9E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595F-5DA9-4A3E-B305-A4767F1BD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0A5A5-D9A2-4F8A-8F7B-24E07D8A9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4DB13-A9F2-4871-A4EF-4FC93386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AF571-1F3E-463A-95AA-60A37647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BBCC8-34A3-4CA8-ACE1-36203880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938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1A94-B00C-4275-B00D-9465D034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F2F28-6FD7-4040-93F7-07C75BA7E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D7D88-2B30-4BBD-A6FB-E1A09C7C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D1064-9DD0-478F-AD4E-9F7E6F81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1247C-D850-47BD-B978-80F03E58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759E3-165F-47D8-9A18-C80536D0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64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64205-BD5F-4538-A9F7-226A5C17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48C92-0087-4A38-819A-7D72B9CC7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A692-A9F6-4252-8594-A09191953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8DF7-E7CC-4103-9468-12D7EC2D28C5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CEFF6-45CF-4668-B331-3531DCB9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A3D0-EC3E-4970-B6C0-E17DEF686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4316-D4BD-4768-8631-EC3175CFD2A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44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8BCED6-C6D3-4D31-9178-F19C504702AB}"/>
              </a:ext>
            </a:extLst>
          </p:cNvPr>
          <p:cNvSpPr/>
          <p:nvPr/>
        </p:nvSpPr>
        <p:spPr>
          <a:xfrm>
            <a:off x="0" y="6081486"/>
            <a:ext cx="12192000" cy="776514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FFC5423-6402-439D-90E0-F8A6CB5ACE2C}"/>
              </a:ext>
            </a:extLst>
          </p:cNvPr>
          <p:cNvSpPr/>
          <p:nvPr/>
        </p:nvSpPr>
        <p:spPr>
          <a:xfrm>
            <a:off x="5477816" y="5298475"/>
            <a:ext cx="291144" cy="783011"/>
          </a:xfrm>
          <a:custGeom>
            <a:avLst/>
            <a:gdLst>
              <a:gd name="connsiteX0" fmla="*/ 143838 w 291144"/>
              <a:gd name="connsiteY0" fmla="*/ 783011 h 783011"/>
              <a:gd name="connsiteX1" fmla="*/ 123289 w 291144"/>
              <a:gd name="connsiteY1" fmla="*/ 731640 h 783011"/>
              <a:gd name="connsiteX2" fmla="*/ 143838 w 291144"/>
              <a:gd name="connsiteY2" fmla="*/ 659721 h 783011"/>
              <a:gd name="connsiteX3" fmla="*/ 113015 w 291144"/>
              <a:gd name="connsiteY3" fmla="*/ 505609 h 783011"/>
              <a:gd name="connsiteX4" fmla="*/ 102741 w 291144"/>
              <a:gd name="connsiteY4" fmla="*/ 474787 h 783011"/>
              <a:gd name="connsiteX5" fmla="*/ 82193 w 291144"/>
              <a:gd name="connsiteY5" fmla="*/ 454238 h 783011"/>
              <a:gd name="connsiteX6" fmla="*/ 41096 w 291144"/>
              <a:gd name="connsiteY6" fmla="*/ 392593 h 783011"/>
              <a:gd name="connsiteX7" fmla="*/ 20548 w 291144"/>
              <a:gd name="connsiteY7" fmla="*/ 361771 h 783011"/>
              <a:gd name="connsiteX8" fmla="*/ 0 w 291144"/>
              <a:gd name="connsiteY8" fmla="*/ 269303 h 783011"/>
              <a:gd name="connsiteX9" fmla="*/ 10274 w 291144"/>
              <a:gd name="connsiteY9" fmla="*/ 217933 h 783011"/>
              <a:gd name="connsiteX10" fmla="*/ 30822 w 291144"/>
              <a:gd name="connsiteY10" fmla="*/ 187110 h 783011"/>
              <a:gd name="connsiteX11" fmla="*/ 113015 w 291144"/>
              <a:gd name="connsiteY11" fmla="*/ 125465 h 783011"/>
              <a:gd name="connsiteX12" fmla="*/ 133564 w 291144"/>
              <a:gd name="connsiteY12" fmla="*/ 94643 h 783011"/>
              <a:gd name="connsiteX13" fmla="*/ 154112 w 291144"/>
              <a:gd name="connsiteY13" fmla="*/ 32998 h 783011"/>
              <a:gd name="connsiteX14" fmla="*/ 164386 w 291144"/>
              <a:gd name="connsiteY14" fmla="*/ 2175 h 783011"/>
              <a:gd name="connsiteX15" fmla="*/ 154112 w 291144"/>
              <a:gd name="connsiteY15" fmla="*/ 53546 h 783011"/>
              <a:gd name="connsiteX16" fmla="*/ 133564 w 291144"/>
              <a:gd name="connsiteY16" fmla="*/ 115191 h 783011"/>
              <a:gd name="connsiteX17" fmla="*/ 113015 w 291144"/>
              <a:gd name="connsiteY17" fmla="*/ 197384 h 783011"/>
              <a:gd name="connsiteX18" fmla="*/ 133564 w 291144"/>
              <a:gd name="connsiteY18" fmla="*/ 320674 h 783011"/>
              <a:gd name="connsiteX19" fmla="*/ 154112 w 291144"/>
              <a:gd name="connsiteY19" fmla="*/ 341223 h 783011"/>
              <a:gd name="connsiteX20" fmla="*/ 174660 w 291144"/>
              <a:gd name="connsiteY20" fmla="*/ 402867 h 783011"/>
              <a:gd name="connsiteX21" fmla="*/ 184934 w 291144"/>
              <a:gd name="connsiteY21" fmla="*/ 433690 h 783011"/>
              <a:gd name="connsiteX22" fmla="*/ 195209 w 291144"/>
              <a:gd name="connsiteY22" fmla="*/ 526157 h 783011"/>
              <a:gd name="connsiteX23" fmla="*/ 215757 w 291144"/>
              <a:gd name="connsiteY23" fmla="*/ 546706 h 783011"/>
              <a:gd name="connsiteX24" fmla="*/ 226031 w 291144"/>
              <a:gd name="connsiteY24" fmla="*/ 587802 h 783011"/>
              <a:gd name="connsiteX25" fmla="*/ 246579 w 291144"/>
              <a:gd name="connsiteY25" fmla="*/ 649447 h 783011"/>
              <a:gd name="connsiteX26" fmla="*/ 277402 w 291144"/>
              <a:gd name="connsiteY26" fmla="*/ 741915 h 783011"/>
              <a:gd name="connsiteX27" fmla="*/ 287676 w 291144"/>
              <a:gd name="connsiteY27" fmla="*/ 772737 h 783011"/>
              <a:gd name="connsiteX28" fmla="*/ 143838 w 291144"/>
              <a:gd name="connsiteY28" fmla="*/ 783011 h 78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1144" h="783011">
                <a:moveTo>
                  <a:pt x="143838" y="783011"/>
                </a:moveTo>
                <a:cubicBezTo>
                  <a:pt x="136988" y="765887"/>
                  <a:pt x="125326" y="749970"/>
                  <a:pt x="123289" y="731640"/>
                </a:cubicBezTo>
                <a:cubicBezTo>
                  <a:pt x="122214" y="721968"/>
                  <a:pt x="139819" y="671779"/>
                  <a:pt x="143838" y="659721"/>
                </a:cubicBezTo>
                <a:cubicBezTo>
                  <a:pt x="131172" y="545724"/>
                  <a:pt x="143371" y="596676"/>
                  <a:pt x="113015" y="505609"/>
                </a:cubicBezTo>
                <a:cubicBezTo>
                  <a:pt x="109590" y="495335"/>
                  <a:pt x="110399" y="482445"/>
                  <a:pt x="102741" y="474787"/>
                </a:cubicBezTo>
                <a:cubicBezTo>
                  <a:pt x="95892" y="467937"/>
                  <a:pt x="88005" y="461987"/>
                  <a:pt x="82193" y="454238"/>
                </a:cubicBezTo>
                <a:cubicBezTo>
                  <a:pt x="67375" y="434481"/>
                  <a:pt x="54795" y="413141"/>
                  <a:pt x="41096" y="392593"/>
                </a:cubicBezTo>
                <a:lnTo>
                  <a:pt x="20548" y="361771"/>
                </a:lnTo>
                <a:cubicBezTo>
                  <a:pt x="9953" y="329986"/>
                  <a:pt x="0" y="305466"/>
                  <a:pt x="0" y="269303"/>
                </a:cubicBezTo>
                <a:cubicBezTo>
                  <a:pt x="0" y="251841"/>
                  <a:pt x="4143" y="234284"/>
                  <a:pt x="10274" y="217933"/>
                </a:cubicBezTo>
                <a:cubicBezTo>
                  <a:pt x="14610" y="206371"/>
                  <a:pt x="21529" y="195241"/>
                  <a:pt x="30822" y="187110"/>
                </a:cubicBezTo>
                <a:cubicBezTo>
                  <a:pt x="74664" y="148749"/>
                  <a:pt x="85149" y="160297"/>
                  <a:pt x="113015" y="125465"/>
                </a:cubicBezTo>
                <a:cubicBezTo>
                  <a:pt x="120729" y="115823"/>
                  <a:pt x="126714" y="104917"/>
                  <a:pt x="133564" y="94643"/>
                </a:cubicBezTo>
                <a:lnTo>
                  <a:pt x="154112" y="32998"/>
                </a:lnTo>
                <a:cubicBezTo>
                  <a:pt x="157537" y="22724"/>
                  <a:pt x="166510" y="-8445"/>
                  <a:pt x="164386" y="2175"/>
                </a:cubicBezTo>
                <a:cubicBezTo>
                  <a:pt x="160961" y="19299"/>
                  <a:pt x="158707" y="36699"/>
                  <a:pt x="154112" y="53546"/>
                </a:cubicBezTo>
                <a:cubicBezTo>
                  <a:pt x="148413" y="74443"/>
                  <a:pt x="137812" y="93952"/>
                  <a:pt x="133564" y="115191"/>
                </a:cubicBezTo>
                <a:cubicBezTo>
                  <a:pt x="121165" y="177181"/>
                  <a:pt x="128811" y="149995"/>
                  <a:pt x="113015" y="197384"/>
                </a:cubicBezTo>
                <a:cubicBezTo>
                  <a:pt x="114031" y="206530"/>
                  <a:pt x="117132" y="293287"/>
                  <a:pt x="133564" y="320674"/>
                </a:cubicBezTo>
                <a:cubicBezTo>
                  <a:pt x="138548" y="328980"/>
                  <a:pt x="147263" y="334373"/>
                  <a:pt x="154112" y="341223"/>
                </a:cubicBezTo>
                <a:lnTo>
                  <a:pt x="174660" y="402867"/>
                </a:lnTo>
                <a:lnTo>
                  <a:pt x="184934" y="433690"/>
                </a:lnTo>
                <a:cubicBezTo>
                  <a:pt x="188359" y="464512"/>
                  <a:pt x="187049" y="496238"/>
                  <a:pt x="195209" y="526157"/>
                </a:cubicBezTo>
                <a:cubicBezTo>
                  <a:pt x="197758" y="535502"/>
                  <a:pt x="211425" y="538042"/>
                  <a:pt x="215757" y="546706"/>
                </a:cubicBezTo>
                <a:cubicBezTo>
                  <a:pt x="222072" y="559336"/>
                  <a:pt x="221974" y="574277"/>
                  <a:pt x="226031" y="587802"/>
                </a:cubicBezTo>
                <a:cubicBezTo>
                  <a:pt x="232255" y="608548"/>
                  <a:pt x="239730" y="628899"/>
                  <a:pt x="246579" y="649447"/>
                </a:cubicBezTo>
                <a:lnTo>
                  <a:pt x="277402" y="741915"/>
                </a:lnTo>
                <a:cubicBezTo>
                  <a:pt x="280827" y="752189"/>
                  <a:pt x="298506" y="772737"/>
                  <a:pt x="287676" y="772737"/>
                </a:cubicBezTo>
                <a:lnTo>
                  <a:pt x="143838" y="783011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29552FF-CE03-4548-A36D-B845EE33C7B8}"/>
              </a:ext>
            </a:extLst>
          </p:cNvPr>
          <p:cNvSpPr/>
          <p:nvPr/>
        </p:nvSpPr>
        <p:spPr>
          <a:xfrm>
            <a:off x="5332288" y="4541178"/>
            <a:ext cx="719191" cy="1551424"/>
          </a:xfrm>
          <a:custGeom>
            <a:avLst/>
            <a:gdLst>
              <a:gd name="connsiteX0" fmla="*/ 215757 w 719191"/>
              <a:gd name="connsiteY0" fmla="*/ 1551397 h 1551424"/>
              <a:gd name="connsiteX1" fmla="*/ 205483 w 719191"/>
              <a:gd name="connsiteY1" fmla="*/ 1458930 h 1551424"/>
              <a:gd name="connsiteX2" fmla="*/ 164386 w 719191"/>
              <a:gd name="connsiteY2" fmla="*/ 1417833 h 1551424"/>
              <a:gd name="connsiteX3" fmla="*/ 133564 w 719191"/>
              <a:gd name="connsiteY3" fmla="*/ 1356188 h 1551424"/>
              <a:gd name="connsiteX4" fmla="*/ 102741 w 719191"/>
              <a:gd name="connsiteY4" fmla="*/ 1304818 h 1551424"/>
              <a:gd name="connsiteX5" fmla="*/ 61645 w 719191"/>
              <a:gd name="connsiteY5" fmla="*/ 1222624 h 1551424"/>
              <a:gd name="connsiteX6" fmla="*/ 51370 w 719191"/>
              <a:gd name="connsiteY6" fmla="*/ 1181528 h 1551424"/>
              <a:gd name="connsiteX7" fmla="*/ 30822 w 719191"/>
              <a:gd name="connsiteY7" fmla="*/ 1160979 h 1551424"/>
              <a:gd name="connsiteX8" fmla="*/ 10274 w 719191"/>
              <a:gd name="connsiteY8" fmla="*/ 1099334 h 1551424"/>
              <a:gd name="connsiteX9" fmla="*/ 0 w 719191"/>
              <a:gd name="connsiteY9" fmla="*/ 1068512 h 1551424"/>
              <a:gd name="connsiteX10" fmla="*/ 30822 w 719191"/>
              <a:gd name="connsiteY10" fmla="*/ 914400 h 1551424"/>
              <a:gd name="connsiteX11" fmla="*/ 51370 w 719191"/>
              <a:gd name="connsiteY11" fmla="*/ 893851 h 1551424"/>
              <a:gd name="connsiteX12" fmla="*/ 61645 w 719191"/>
              <a:gd name="connsiteY12" fmla="*/ 863029 h 1551424"/>
              <a:gd name="connsiteX13" fmla="*/ 92467 w 719191"/>
              <a:gd name="connsiteY13" fmla="*/ 842480 h 1551424"/>
              <a:gd name="connsiteX14" fmla="*/ 123290 w 719191"/>
              <a:gd name="connsiteY14" fmla="*/ 811658 h 1551424"/>
              <a:gd name="connsiteX15" fmla="*/ 164386 w 719191"/>
              <a:gd name="connsiteY15" fmla="*/ 750013 h 1551424"/>
              <a:gd name="connsiteX16" fmla="*/ 184934 w 719191"/>
              <a:gd name="connsiteY16" fmla="*/ 719191 h 1551424"/>
              <a:gd name="connsiteX17" fmla="*/ 205483 w 719191"/>
              <a:gd name="connsiteY17" fmla="*/ 688368 h 1551424"/>
              <a:gd name="connsiteX18" fmla="*/ 215757 w 719191"/>
              <a:gd name="connsiteY18" fmla="*/ 657546 h 1551424"/>
              <a:gd name="connsiteX19" fmla="*/ 256854 w 719191"/>
              <a:gd name="connsiteY19" fmla="*/ 606175 h 1551424"/>
              <a:gd name="connsiteX20" fmla="*/ 287676 w 719191"/>
              <a:gd name="connsiteY20" fmla="*/ 544530 h 1551424"/>
              <a:gd name="connsiteX21" fmla="*/ 297950 w 719191"/>
              <a:gd name="connsiteY21" fmla="*/ 513707 h 1551424"/>
              <a:gd name="connsiteX22" fmla="*/ 308224 w 719191"/>
              <a:gd name="connsiteY22" fmla="*/ 256853 h 1551424"/>
              <a:gd name="connsiteX23" fmla="*/ 328773 w 719191"/>
              <a:gd name="connsiteY23" fmla="*/ 236305 h 1551424"/>
              <a:gd name="connsiteX24" fmla="*/ 380143 w 719191"/>
              <a:gd name="connsiteY24" fmla="*/ 164386 h 1551424"/>
              <a:gd name="connsiteX25" fmla="*/ 431514 w 719191"/>
              <a:gd name="connsiteY25" fmla="*/ 123289 h 1551424"/>
              <a:gd name="connsiteX26" fmla="*/ 472611 w 719191"/>
              <a:gd name="connsiteY26" fmla="*/ 61644 h 1551424"/>
              <a:gd name="connsiteX27" fmla="*/ 493159 w 719191"/>
              <a:gd name="connsiteY27" fmla="*/ 0 h 1551424"/>
              <a:gd name="connsiteX28" fmla="*/ 544530 w 719191"/>
              <a:gd name="connsiteY28" fmla="*/ 205483 h 1551424"/>
              <a:gd name="connsiteX29" fmla="*/ 534256 w 719191"/>
              <a:gd name="connsiteY29" fmla="*/ 349321 h 1551424"/>
              <a:gd name="connsiteX30" fmla="*/ 523982 w 719191"/>
              <a:gd name="connsiteY30" fmla="*/ 380143 h 1551424"/>
              <a:gd name="connsiteX31" fmla="*/ 503433 w 719191"/>
              <a:gd name="connsiteY31" fmla="*/ 400692 h 1551424"/>
              <a:gd name="connsiteX32" fmla="*/ 462337 w 719191"/>
              <a:gd name="connsiteY32" fmla="*/ 462337 h 1551424"/>
              <a:gd name="connsiteX33" fmla="*/ 421240 w 719191"/>
              <a:gd name="connsiteY33" fmla="*/ 513707 h 1551424"/>
              <a:gd name="connsiteX34" fmla="*/ 380143 w 719191"/>
              <a:gd name="connsiteY34" fmla="*/ 554804 h 1551424"/>
              <a:gd name="connsiteX35" fmla="*/ 349321 w 719191"/>
              <a:gd name="connsiteY35" fmla="*/ 606175 h 1551424"/>
              <a:gd name="connsiteX36" fmla="*/ 339047 w 719191"/>
              <a:gd name="connsiteY36" fmla="*/ 636997 h 1551424"/>
              <a:gd name="connsiteX37" fmla="*/ 349321 w 719191"/>
              <a:gd name="connsiteY37" fmla="*/ 770561 h 1551424"/>
              <a:gd name="connsiteX38" fmla="*/ 369869 w 719191"/>
              <a:gd name="connsiteY38" fmla="*/ 832206 h 1551424"/>
              <a:gd name="connsiteX39" fmla="*/ 359595 w 719191"/>
              <a:gd name="connsiteY39" fmla="*/ 976044 h 1551424"/>
              <a:gd name="connsiteX40" fmla="*/ 349321 w 719191"/>
              <a:gd name="connsiteY40" fmla="*/ 1047964 h 1551424"/>
              <a:gd name="connsiteX41" fmla="*/ 369869 w 719191"/>
              <a:gd name="connsiteY41" fmla="*/ 1171253 h 1551424"/>
              <a:gd name="connsiteX42" fmla="*/ 390418 w 719191"/>
              <a:gd name="connsiteY42" fmla="*/ 1202076 h 1551424"/>
              <a:gd name="connsiteX43" fmla="*/ 400692 w 719191"/>
              <a:gd name="connsiteY43" fmla="*/ 1232898 h 1551424"/>
              <a:gd name="connsiteX44" fmla="*/ 421240 w 719191"/>
              <a:gd name="connsiteY44" fmla="*/ 1253447 h 1551424"/>
              <a:gd name="connsiteX45" fmla="*/ 441788 w 719191"/>
              <a:gd name="connsiteY45" fmla="*/ 1315092 h 1551424"/>
              <a:gd name="connsiteX46" fmla="*/ 452063 w 719191"/>
              <a:gd name="connsiteY46" fmla="*/ 1345914 h 1551424"/>
              <a:gd name="connsiteX47" fmla="*/ 482885 w 719191"/>
              <a:gd name="connsiteY47" fmla="*/ 1407559 h 1551424"/>
              <a:gd name="connsiteX48" fmla="*/ 575352 w 719191"/>
              <a:gd name="connsiteY48" fmla="*/ 1448656 h 1551424"/>
              <a:gd name="connsiteX49" fmla="*/ 606175 w 719191"/>
              <a:gd name="connsiteY49" fmla="*/ 1458930 h 1551424"/>
              <a:gd name="connsiteX50" fmla="*/ 657546 w 719191"/>
              <a:gd name="connsiteY50" fmla="*/ 1510301 h 1551424"/>
              <a:gd name="connsiteX51" fmla="*/ 678094 w 719191"/>
              <a:gd name="connsiteY51" fmla="*/ 1541123 h 1551424"/>
              <a:gd name="connsiteX52" fmla="*/ 719191 w 719191"/>
              <a:gd name="connsiteY52" fmla="*/ 1551397 h 155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19191" h="1551424">
                <a:moveTo>
                  <a:pt x="215757" y="1551397"/>
                </a:moveTo>
                <a:cubicBezTo>
                  <a:pt x="212332" y="1520575"/>
                  <a:pt x="216616" y="1487875"/>
                  <a:pt x="205483" y="1458930"/>
                </a:cubicBezTo>
                <a:cubicBezTo>
                  <a:pt x="198528" y="1440848"/>
                  <a:pt x="164386" y="1417833"/>
                  <a:pt x="164386" y="1417833"/>
                </a:cubicBezTo>
                <a:cubicBezTo>
                  <a:pt x="138562" y="1340362"/>
                  <a:pt x="173397" y="1435855"/>
                  <a:pt x="133564" y="1356188"/>
                </a:cubicBezTo>
                <a:cubicBezTo>
                  <a:pt x="106891" y="1302841"/>
                  <a:pt x="142876" y="1344951"/>
                  <a:pt x="102741" y="1304818"/>
                </a:cubicBezTo>
                <a:cubicBezTo>
                  <a:pt x="79130" y="1233983"/>
                  <a:pt x="97508" y="1258489"/>
                  <a:pt x="61645" y="1222624"/>
                </a:cubicBezTo>
                <a:cubicBezTo>
                  <a:pt x="58220" y="1208925"/>
                  <a:pt x="57685" y="1194158"/>
                  <a:pt x="51370" y="1181528"/>
                </a:cubicBezTo>
                <a:cubicBezTo>
                  <a:pt x="47038" y="1172864"/>
                  <a:pt x="35154" y="1169643"/>
                  <a:pt x="30822" y="1160979"/>
                </a:cubicBezTo>
                <a:cubicBezTo>
                  <a:pt x="21136" y="1141606"/>
                  <a:pt x="17123" y="1119882"/>
                  <a:pt x="10274" y="1099334"/>
                </a:cubicBezTo>
                <a:lnTo>
                  <a:pt x="0" y="1068512"/>
                </a:lnTo>
                <a:cubicBezTo>
                  <a:pt x="1801" y="1052306"/>
                  <a:pt x="8055" y="937168"/>
                  <a:pt x="30822" y="914400"/>
                </a:cubicBezTo>
                <a:lnTo>
                  <a:pt x="51370" y="893851"/>
                </a:lnTo>
                <a:cubicBezTo>
                  <a:pt x="54795" y="883577"/>
                  <a:pt x="54880" y="871486"/>
                  <a:pt x="61645" y="863029"/>
                </a:cubicBezTo>
                <a:cubicBezTo>
                  <a:pt x="69359" y="853387"/>
                  <a:pt x="82981" y="850385"/>
                  <a:pt x="92467" y="842480"/>
                </a:cubicBezTo>
                <a:cubicBezTo>
                  <a:pt x="103629" y="833178"/>
                  <a:pt x="114370" y="823127"/>
                  <a:pt x="123290" y="811658"/>
                </a:cubicBezTo>
                <a:cubicBezTo>
                  <a:pt x="138452" y="792164"/>
                  <a:pt x="150687" y="770561"/>
                  <a:pt x="164386" y="750013"/>
                </a:cubicBezTo>
                <a:lnTo>
                  <a:pt x="184934" y="719191"/>
                </a:lnTo>
                <a:lnTo>
                  <a:pt x="205483" y="688368"/>
                </a:lnTo>
                <a:cubicBezTo>
                  <a:pt x="208908" y="678094"/>
                  <a:pt x="210914" y="667232"/>
                  <a:pt x="215757" y="657546"/>
                </a:cubicBezTo>
                <a:cubicBezTo>
                  <a:pt x="228719" y="631622"/>
                  <a:pt x="237739" y="625289"/>
                  <a:pt x="256854" y="606175"/>
                </a:cubicBezTo>
                <a:cubicBezTo>
                  <a:pt x="282678" y="528700"/>
                  <a:pt x="247843" y="624198"/>
                  <a:pt x="287676" y="544530"/>
                </a:cubicBezTo>
                <a:cubicBezTo>
                  <a:pt x="292519" y="534843"/>
                  <a:pt x="294525" y="523981"/>
                  <a:pt x="297950" y="513707"/>
                </a:cubicBezTo>
                <a:cubicBezTo>
                  <a:pt x="301375" y="428089"/>
                  <a:pt x="298761" y="342015"/>
                  <a:pt x="308224" y="256853"/>
                </a:cubicBezTo>
                <a:cubicBezTo>
                  <a:pt x="309294" y="247226"/>
                  <a:pt x="322572" y="243746"/>
                  <a:pt x="328773" y="236305"/>
                </a:cubicBezTo>
                <a:cubicBezTo>
                  <a:pt x="473373" y="62788"/>
                  <a:pt x="273391" y="297825"/>
                  <a:pt x="380143" y="164386"/>
                </a:cubicBezTo>
                <a:cubicBezTo>
                  <a:pt x="396872" y="143475"/>
                  <a:pt x="408633" y="138544"/>
                  <a:pt x="431514" y="123289"/>
                </a:cubicBezTo>
                <a:cubicBezTo>
                  <a:pt x="445213" y="102741"/>
                  <a:pt x="464801" y="85073"/>
                  <a:pt x="472611" y="61644"/>
                </a:cubicBezTo>
                <a:lnTo>
                  <a:pt x="493159" y="0"/>
                </a:lnTo>
                <a:cubicBezTo>
                  <a:pt x="560920" y="101639"/>
                  <a:pt x="532497" y="37011"/>
                  <a:pt x="544530" y="205483"/>
                </a:cubicBezTo>
                <a:cubicBezTo>
                  <a:pt x="541105" y="253429"/>
                  <a:pt x="539872" y="301582"/>
                  <a:pt x="534256" y="349321"/>
                </a:cubicBezTo>
                <a:cubicBezTo>
                  <a:pt x="532991" y="360077"/>
                  <a:pt x="529554" y="370857"/>
                  <a:pt x="523982" y="380143"/>
                </a:cubicBezTo>
                <a:cubicBezTo>
                  <a:pt x="518998" y="388449"/>
                  <a:pt x="509245" y="392942"/>
                  <a:pt x="503433" y="400692"/>
                </a:cubicBezTo>
                <a:cubicBezTo>
                  <a:pt x="488616" y="420449"/>
                  <a:pt x="479800" y="444875"/>
                  <a:pt x="462337" y="462337"/>
                </a:cubicBezTo>
                <a:cubicBezTo>
                  <a:pt x="392398" y="532273"/>
                  <a:pt x="498990" y="422999"/>
                  <a:pt x="421240" y="513707"/>
                </a:cubicBezTo>
                <a:cubicBezTo>
                  <a:pt x="408632" y="528416"/>
                  <a:pt x="380143" y="554804"/>
                  <a:pt x="380143" y="554804"/>
                </a:cubicBezTo>
                <a:cubicBezTo>
                  <a:pt x="351039" y="642117"/>
                  <a:pt x="391629" y="535660"/>
                  <a:pt x="349321" y="606175"/>
                </a:cubicBezTo>
                <a:cubicBezTo>
                  <a:pt x="343749" y="615461"/>
                  <a:pt x="342472" y="626723"/>
                  <a:pt x="339047" y="636997"/>
                </a:cubicBezTo>
                <a:cubicBezTo>
                  <a:pt x="342472" y="681518"/>
                  <a:pt x="342357" y="726455"/>
                  <a:pt x="349321" y="770561"/>
                </a:cubicBezTo>
                <a:cubicBezTo>
                  <a:pt x="352699" y="791956"/>
                  <a:pt x="369869" y="832206"/>
                  <a:pt x="369869" y="832206"/>
                </a:cubicBezTo>
                <a:cubicBezTo>
                  <a:pt x="366444" y="880152"/>
                  <a:pt x="364152" y="928192"/>
                  <a:pt x="359595" y="976044"/>
                </a:cubicBezTo>
                <a:cubicBezTo>
                  <a:pt x="357299" y="1000152"/>
                  <a:pt x="349321" y="1023747"/>
                  <a:pt x="349321" y="1047964"/>
                </a:cubicBezTo>
                <a:cubicBezTo>
                  <a:pt x="349321" y="1070750"/>
                  <a:pt x="353794" y="1139103"/>
                  <a:pt x="369869" y="1171253"/>
                </a:cubicBezTo>
                <a:cubicBezTo>
                  <a:pt x="375391" y="1182298"/>
                  <a:pt x="383568" y="1191802"/>
                  <a:pt x="390418" y="1202076"/>
                </a:cubicBezTo>
                <a:cubicBezTo>
                  <a:pt x="393843" y="1212350"/>
                  <a:pt x="395120" y="1223612"/>
                  <a:pt x="400692" y="1232898"/>
                </a:cubicBezTo>
                <a:cubicBezTo>
                  <a:pt x="405676" y="1241204"/>
                  <a:pt x="416908" y="1244783"/>
                  <a:pt x="421240" y="1253447"/>
                </a:cubicBezTo>
                <a:cubicBezTo>
                  <a:pt x="430926" y="1272820"/>
                  <a:pt x="434938" y="1294544"/>
                  <a:pt x="441788" y="1315092"/>
                </a:cubicBezTo>
                <a:lnTo>
                  <a:pt x="452063" y="1345914"/>
                </a:lnTo>
                <a:cubicBezTo>
                  <a:pt x="460420" y="1370983"/>
                  <a:pt x="462967" y="1387642"/>
                  <a:pt x="482885" y="1407559"/>
                </a:cubicBezTo>
                <a:cubicBezTo>
                  <a:pt x="507306" y="1431979"/>
                  <a:pt x="544836" y="1438484"/>
                  <a:pt x="575352" y="1448656"/>
                </a:cubicBezTo>
                <a:lnTo>
                  <a:pt x="606175" y="1458930"/>
                </a:lnTo>
                <a:cubicBezTo>
                  <a:pt x="623299" y="1476054"/>
                  <a:pt x="644113" y="1490152"/>
                  <a:pt x="657546" y="1510301"/>
                </a:cubicBezTo>
                <a:cubicBezTo>
                  <a:pt x="664395" y="1520575"/>
                  <a:pt x="668452" y="1533409"/>
                  <a:pt x="678094" y="1541123"/>
                </a:cubicBezTo>
                <a:cubicBezTo>
                  <a:pt x="692290" y="1552480"/>
                  <a:pt x="704372" y="1551397"/>
                  <a:pt x="719191" y="1551397"/>
                </a:cubicBezTo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4554522-18A6-4DD5-8EFE-93D6B232668B}"/>
              </a:ext>
            </a:extLst>
          </p:cNvPr>
          <p:cNvSpPr/>
          <p:nvPr/>
        </p:nvSpPr>
        <p:spPr>
          <a:xfrm>
            <a:off x="5022499" y="3809746"/>
            <a:ext cx="1040696" cy="2295064"/>
          </a:xfrm>
          <a:custGeom>
            <a:avLst/>
            <a:gdLst>
              <a:gd name="connsiteX0" fmla="*/ 361159 w 1040696"/>
              <a:gd name="connsiteY0" fmla="*/ 2293103 h 2295064"/>
              <a:gd name="connsiteX1" fmla="*/ 350885 w 1040696"/>
              <a:gd name="connsiteY1" fmla="*/ 2241733 h 2295064"/>
              <a:gd name="connsiteX2" fmla="*/ 330337 w 1040696"/>
              <a:gd name="connsiteY2" fmla="*/ 2180088 h 2295064"/>
              <a:gd name="connsiteX3" fmla="*/ 320063 w 1040696"/>
              <a:gd name="connsiteY3" fmla="*/ 2149265 h 2295064"/>
              <a:gd name="connsiteX4" fmla="*/ 309789 w 1040696"/>
              <a:gd name="connsiteY4" fmla="*/ 2118443 h 2295064"/>
              <a:gd name="connsiteX5" fmla="*/ 299514 w 1040696"/>
              <a:gd name="connsiteY5" fmla="*/ 2087620 h 2295064"/>
              <a:gd name="connsiteX6" fmla="*/ 268692 w 1040696"/>
              <a:gd name="connsiteY6" fmla="*/ 1882137 h 2295064"/>
              <a:gd name="connsiteX7" fmla="*/ 258418 w 1040696"/>
              <a:gd name="connsiteY7" fmla="*/ 1851315 h 2295064"/>
              <a:gd name="connsiteX8" fmla="*/ 248144 w 1040696"/>
              <a:gd name="connsiteY8" fmla="*/ 1820492 h 2295064"/>
              <a:gd name="connsiteX9" fmla="*/ 278966 w 1040696"/>
              <a:gd name="connsiteY9" fmla="*/ 1707476 h 2295064"/>
              <a:gd name="connsiteX10" fmla="*/ 309789 w 1040696"/>
              <a:gd name="connsiteY10" fmla="*/ 1686928 h 2295064"/>
              <a:gd name="connsiteX11" fmla="*/ 330337 w 1040696"/>
              <a:gd name="connsiteY11" fmla="*/ 1615009 h 2295064"/>
              <a:gd name="connsiteX12" fmla="*/ 350885 w 1040696"/>
              <a:gd name="connsiteY12" fmla="*/ 1553364 h 2295064"/>
              <a:gd name="connsiteX13" fmla="*/ 381708 w 1040696"/>
              <a:gd name="connsiteY13" fmla="*/ 1460897 h 2295064"/>
              <a:gd name="connsiteX14" fmla="*/ 391982 w 1040696"/>
              <a:gd name="connsiteY14" fmla="*/ 1430074 h 2295064"/>
              <a:gd name="connsiteX15" fmla="*/ 402256 w 1040696"/>
              <a:gd name="connsiteY15" fmla="*/ 1388978 h 2295064"/>
              <a:gd name="connsiteX16" fmla="*/ 422804 w 1040696"/>
              <a:gd name="connsiteY16" fmla="*/ 1358155 h 2295064"/>
              <a:gd name="connsiteX17" fmla="*/ 463901 w 1040696"/>
              <a:gd name="connsiteY17" fmla="*/ 1265688 h 2295064"/>
              <a:gd name="connsiteX18" fmla="*/ 474175 w 1040696"/>
              <a:gd name="connsiteY18" fmla="*/ 1234865 h 2295064"/>
              <a:gd name="connsiteX19" fmla="*/ 494723 w 1040696"/>
              <a:gd name="connsiteY19" fmla="*/ 1204043 h 2295064"/>
              <a:gd name="connsiteX20" fmla="*/ 515272 w 1040696"/>
              <a:gd name="connsiteY20" fmla="*/ 1142398 h 2295064"/>
              <a:gd name="connsiteX21" fmla="*/ 525546 w 1040696"/>
              <a:gd name="connsiteY21" fmla="*/ 1111575 h 2295064"/>
              <a:gd name="connsiteX22" fmla="*/ 546094 w 1040696"/>
              <a:gd name="connsiteY22" fmla="*/ 967737 h 2295064"/>
              <a:gd name="connsiteX23" fmla="*/ 556368 w 1040696"/>
              <a:gd name="connsiteY23" fmla="*/ 936915 h 2295064"/>
              <a:gd name="connsiteX24" fmla="*/ 535820 w 1040696"/>
              <a:gd name="connsiteY24" fmla="*/ 834173 h 2295064"/>
              <a:gd name="connsiteX25" fmla="*/ 515272 w 1040696"/>
              <a:gd name="connsiteY25" fmla="*/ 803351 h 2295064"/>
              <a:gd name="connsiteX26" fmla="*/ 494723 w 1040696"/>
              <a:gd name="connsiteY26" fmla="*/ 782802 h 2295064"/>
              <a:gd name="connsiteX27" fmla="*/ 453627 w 1040696"/>
              <a:gd name="connsiteY27" fmla="*/ 731432 h 2295064"/>
              <a:gd name="connsiteX28" fmla="*/ 433079 w 1040696"/>
              <a:gd name="connsiteY28" fmla="*/ 710883 h 2295064"/>
              <a:gd name="connsiteX29" fmla="*/ 371434 w 1040696"/>
              <a:gd name="connsiteY29" fmla="*/ 690335 h 2295064"/>
              <a:gd name="connsiteX30" fmla="*/ 340611 w 1040696"/>
              <a:gd name="connsiteY30" fmla="*/ 669787 h 2295064"/>
              <a:gd name="connsiteX31" fmla="*/ 278966 w 1040696"/>
              <a:gd name="connsiteY31" fmla="*/ 659512 h 2295064"/>
              <a:gd name="connsiteX32" fmla="*/ 217321 w 1040696"/>
              <a:gd name="connsiteY32" fmla="*/ 628690 h 2295064"/>
              <a:gd name="connsiteX33" fmla="*/ 186499 w 1040696"/>
              <a:gd name="connsiteY33" fmla="*/ 618416 h 2295064"/>
              <a:gd name="connsiteX34" fmla="*/ 145402 w 1040696"/>
              <a:gd name="connsiteY34" fmla="*/ 567045 h 2295064"/>
              <a:gd name="connsiteX35" fmla="*/ 104305 w 1040696"/>
              <a:gd name="connsiteY35" fmla="*/ 474578 h 2295064"/>
              <a:gd name="connsiteX36" fmla="*/ 73483 w 1040696"/>
              <a:gd name="connsiteY36" fmla="*/ 402658 h 2295064"/>
              <a:gd name="connsiteX37" fmla="*/ 42661 w 1040696"/>
              <a:gd name="connsiteY37" fmla="*/ 289643 h 2295064"/>
              <a:gd name="connsiteX38" fmla="*/ 32386 w 1040696"/>
              <a:gd name="connsiteY38" fmla="*/ 258820 h 2295064"/>
              <a:gd name="connsiteX39" fmla="*/ 22112 w 1040696"/>
              <a:gd name="connsiteY39" fmla="*/ 156079 h 2295064"/>
              <a:gd name="connsiteX40" fmla="*/ 11838 w 1040696"/>
              <a:gd name="connsiteY40" fmla="*/ 43063 h 2295064"/>
              <a:gd name="connsiteX41" fmla="*/ 1564 w 1040696"/>
              <a:gd name="connsiteY41" fmla="*/ 1966 h 2295064"/>
              <a:gd name="connsiteX42" fmla="*/ 22112 w 1040696"/>
              <a:gd name="connsiteY42" fmla="*/ 22515 h 2295064"/>
              <a:gd name="connsiteX43" fmla="*/ 32386 w 1040696"/>
              <a:gd name="connsiteY43" fmla="*/ 53337 h 2295064"/>
              <a:gd name="connsiteX44" fmla="*/ 63209 w 1040696"/>
              <a:gd name="connsiteY44" fmla="*/ 73885 h 2295064"/>
              <a:gd name="connsiteX45" fmla="*/ 104305 w 1040696"/>
              <a:gd name="connsiteY45" fmla="*/ 125256 h 2295064"/>
              <a:gd name="connsiteX46" fmla="*/ 124854 w 1040696"/>
              <a:gd name="connsiteY46" fmla="*/ 186901 h 2295064"/>
              <a:gd name="connsiteX47" fmla="*/ 155676 w 1040696"/>
              <a:gd name="connsiteY47" fmla="*/ 371836 h 2295064"/>
              <a:gd name="connsiteX48" fmla="*/ 196773 w 1040696"/>
              <a:gd name="connsiteY48" fmla="*/ 412933 h 2295064"/>
              <a:gd name="connsiteX49" fmla="*/ 258418 w 1040696"/>
              <a:gd name="connsiteY49" fmla="*/ 484852 h 2295064"/>
              <a:gd name="connsiteX50" fmla="*/ 289240 w 1040696"/>
              <a:gd name="connsiteY50" fmla="*/ 505400 h 2295064"/>
              <a:gd name="connsiteX51" fmla="*/ 340611 w 1040696"/>
              <a:gd name="connsiteY51" fmla="*/ 536223 h 2295064"/>
              <a:gd name="connsiteX52" fmla="*/ 381708 w 1040696"/>
              <a:gd name="connsiteY52" fmla="*/ 587593 h 2295064"/>
              <a:gd name="connsiteX53" fmla="*/ 422804 w 1040696"/>
              <a:gd name="connsiteY53" fmla="*/ 649238 h 2295064"/>
              <a:gd name="connsiteX54" fmla="*/ 443353 w 1040696"/>
              <a:gd name="connsiteY54" fmla="*/ 669787 h 2295064"/>
              <a:gd name="connsiteX55" fmla="*/ 463901 w 1040696"/>
              <a:gd name="connsiteY55" fmla="*/ 700609 h 2295064"/>
              <a:gd name="connsiteX56" fmla="*/ 494723 w 1040696"/>
              <a:gd name="connsiteY56" fmla="*/ 721157 h 2295064"/>
              <a:gd name="connsiteX57" fmla="*/ 556368 w 1040696"/>
              <a:gd name="connsiteY57" fmla="*/ 741706 h 2295064"/>
              <a:gd name="connsiteX58" fmla="*/ 607739 w 1040696"/>
              <a:gd name="connsiteY58" fmla="*/ 731432 h 2295064"/>
              <a:gd name="connsiteX59" fmla="*/ 618013 w 1040696"/>
              <a:gd name="connsiteY59" fmla="*/ 700609 h 2295064"/>
              <a:gd name="connsiteX60" fmla="*/ 628288 w 1040696"/>
              <a:gd name="connsiteY60" fmla="*/ 597867 h 2295064"/>
              <a:gd name="connsiteX61" fmla="*/ 648836 w 1040696"/>
              <a:gd name="connsiteY61" fmla="*/ 536223 h 2295064"/>
              <a:gd name="connsiteX62" fmla="*/ 659110 w 1040696"/>
              <a:gd name="connsiteY62" fmla="*/ 495126 h 2295064"/>
              <a:gd name="connsiteX63" fmla="*/ 669384 w 1040696"/>
              <a:gd name="connsiteY63" fmla="*/ 464303 h 2295064"/>
              <a:gd name="connsiteX64" fmla="*/ 700207 w 1040696"/>
              <a:gd name="connsiteY64" fmla="*/ 371836 h 2295064"/>
              <a:gd name="connsiteX65" fmla="*/ 710481 w 1040696"/>
              <a:gd name="connsiteY65" fmla="*/ 341014 h 2295064"/>
              <a:gd name="connsiteX66" fmla="*/ 689932 w 1040696"/>
              <a:gd name="connsiteY66" fmla="*/ 269094 h 2295064"/>
              <a:gd name="connsiteX67" fmla="*/ 700207 w 1040696"/>
              <a:gd name="connsiteY67" fmla="*/ 207450 h 2295064"/>
              <a:gd name="connsiteX68" fmla="*/ 751577 w 1040696"/>
              <a:gd name="connsiteY68" fmla="*/ 156079 h 2295064"/>
              <a:gd name="connsiteX69" fmla="*/ 772126 w 1040696"/>
              <a:gd name="connsiteY69" fmla="*/ 135530 h 2295064"/>
              <a:gd name="connsiteX70" fmla="*/ 792674 w 1040696"/>
              <a:gd name="connsiteY70" fmla="*/ 104708 h 2295064"/>
              <a:gd name="connsiteX71" fmla="*/ 823497 w 1040696"/>
              <a:gd name="connsiteY71" fmla="*/ 84160 h 2295064"/>
              <a:gd name="connsiteX72" fmla="*/ 844045 w 1040696"/>
              <a:gd name="connsiteY72" fmla="*/ 63611 h 2295064"/>
              <a:gd name="connsiteX73" fmla="*/ 895416 w 1040696"/>
              <a:gd name="connsiteY73" fmla="*/ 22515 h 2295064"/>
              <a:gd name="connsiteX74" fmla="*/ 957061 w 1040696"/>
              <a:gd name="connsiteY74" fmla="*/ 32789 h 2295064"/>
              <a:gd name="connsiteX75" fmla="*/ 998157 w 1040696"/>
              <a:gd name="connsiteY75" fmla="*/ 32789 h 2295064"/>
              <a:gd name="connsiteX76" fmla="*/ 1008431 w 1040696"/>
              <a:gd name="connsiteY76" fmla="*/ 176627 h 2295064"/>
              <a:gd name="connsiteX77" fmla="*/ 1018705 w 1040696"/>
              <a:gd name="connsiteY77" fmla="*/ 207450 h 2295064"/>
              <a:gd name="connsiteX78" fmla="*/ 998157 w 1040696"/>
              <a:gd name="connsiteY78" fmla="*/ 299917 h 2295064"/>
              <a:gd name="connsiteX79" fmla="*/ 977609 w 1040696"/>
              <a:gd name="connsiteY79" fmla="*/ 330739 h 2295064"/>
              <a:gd name="connsiteX80" fmla="*/ 915964 w 1040696"/>
              <a:gd name="connsiteY80" fmla="*/ 412933 h 2295064"/>
              <a:gd name="connsiteX81" fmla="*/ 885141 w 1040696"/>
              <a:gd name="connsiteY81" fmla="*/ 474578 h 2295064"/>
              <a:gd name="connsiteX82" fmla="*/ 864593 w 1040696"/>
              <a:gd name="connsiteY82" fmla="*/ 505400 h 2295064"/>
              <a:gd name="connsiteX83" fmla="*/ 854319 w 1040696"/>
              <a:gd name="connsiteY83" fmla="*/ 536223 h 2295064"/>
              <a:gd name="connsiteX84" fmla="*/ 874867 w 1040696"/>
              <a:gd name="connsiteY84" fmla="*/ 700609 h 2295064"/>
              <a:gd name="connsiteX85" fmla="*/ 854319 w 1040696"/>
              <a:gd name="connsiteY85" fmla="*/ 1019108 h 2295064"/>
              <a:gd name="connsiteX86" fmla="*/ 844045 w 1040696"/>
              <a:gd name="connsiteY86" fmla="*/ 1152672 h 2295064"/>
              <a:gd name="connsiteX87" fmla="*/ 823497 w 1040696"/>
              <a:gd name="connsiteY87" fmla="*/ 1214317 h 2295064"/>
              <a:gd name="connsiteX88" fmla="*/ 792674 w 1040696"/>
              <a:gd name="connsiteY88" fmla="*/ 1265688 h 2295064"/>
              <a:gd name="connsiteX89" fmla="*/ 751577 w 1040696"/>
              <a:gd name="connsiteY89" fmla="*/ 1317058 h 2295064"/>
              <a:gd name="connsiteX90" fmla="*/ 741303 w 1040696"/>
              <a:gd name="connsiteY90" fmla="*/ 1347881 h 2295064"/>
              <a:gd name="connsiteX91" fmla="*/ 689932 w 1040696"/>
              <a:gd name="connsiteY91" fmla="*/ 1399252 h 2295064"/>
              <a:gd name="connsiteX92" fmla="*/ 669384 w 1040696"/>
              <a:gd name="connsiteY92" fmla="*/ 1460897 h 2295064"/>
              <a:gd name="connsiteX93" fmla="*/ 659110 w 1040696"/>
              <a:gd name="connsiteY93" fmla="*/ 1491719 h 2295064"/>
              <a:gd name="connsiteX94" fmla="*/ 679658 w 1040696"/>
              <a:gd name="connsiteY94" fmla="*/ 1861589 h 2295064"/>
              <a:gd name="connsiteX95" fmla="*/ 700207 w 1040696"/>
              <a:gd name="connsiteY95" fmla="*/ 1943782 h 2295064"/>
              <a:gd name="connsiteX96" fmla="*/ 731029 w 1040696"/>
              <a:gd name="connsiteY96" fmla="*/ 1974605 h 2295064"/>
              <a:gd name="connsiteX97" fmla="*/ 772126 w 1040696"/>
              <a:gd name="connsiteY97" fmla="*/ 2067072 h 2295064"/>
              <a:gd name="connsiteX98" fmla="*/ 854319 w 1040696"/>
              <a:gd name="connsiteY98" fmla="*/ 2138991 h 2295064"/>
              <a:gd name="connsiteX99" fmla="*/ 874867 w 1040696"/>
              <a:gd name="connsiteY99" fmla="*/ 2169814 h 2295064"/>
              <a:gd name="connsiteX100" fmla="*/ 936512 w 1040696"/>
              <a:gd name="connsiteY100" fmla="*/ 2210910 h 2295064"/>
              <a:gd name="connsiteX101" fmla="*/ 977609 w 1040696"/>
              <a:gd name="connsiteY101" fmla="*/ 2252007 h 2295064"/>
              <a:gd name="connsiteX102" fmla="*/ 1018705 w 1040696"/>
              <a:gd name="connsiteY102" fmla="*/ 2272555 h 2295064"/>
              <a:gd name="connsiteX103" fmla="*/ 1039254 w 1040696"/>
              <a:gd name="connsiteY103" fmla="*/ 2293103 h 2295064"/>
              <a:gd name="connsiteX104" fmla="*/ 1008431 w 1040696"/>
              <a:gd name="connsiteY104" fmla="*/ 2282829 h 2295064"/>
              <a:gd name="connsiteX105" fmla="*/ 741303 w 1040696"/>
              <a:gd name="connsiteY105" fmla="*/ 2272555 h 2295064"/>
              <a:gd name="connsiteX106" fmla="*/ 618013 w 1040696"/>
              <a:gd name="connsiteY106" fmla="*/ 2282829 h 2295064"/>
              <a:gd name="connsiteX107" fmla="*/ 525546 w 1040696"/>
              <a:gd name="connsiteY107" fmla="*/ 2272555 h 2295064"/>
              <a:gd name="connsiteX108" fmla="*/ 494723 w 1040696"/>
              <a:gd name="connsiteY108" fmla="*/ 2262281 h 2295064"/>
              <a:gd name="connsiteX109" fmla="*/ 361159 w 1040696"/>
              <a:gd name="connsiteY109" fmla="*/ 2293103 h 229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40696" h="2295064">
                <a:moveTo>
                  <a:pt x="361159" y="2293103"/>
                </a:moveTo>
                <a:cubicBezTo>
                  <a:pt x="337186" y="2289678"/>
                  <a:pt x="355480" y="2258580"/>
                  <a:pt x="350885" y="2241733"/>
                </a:cubicBezTo>
                <a:cubicBezTo>
                  <a:pt x="345186" y="2220836"/>
                  <a:pt x="337186" y="2200636"/>
                  <a:pt x="330337" y="2180088"/>
                </a:cubicBezTo>
                <a:lnTo>
                  <a:pt x="320063" y="2149265"/>
                </a:lnTo>
                <a:lnTo>
                  <a:pt x="309789" y="2118443"/>
                </a:lnTo>
                <a:lnTo>
                  <a:pt x="299514" y="2087620"/>
                </a:lnTo>
                <a:cubicBezTo>
                  <a:pt x="287697" y="1922179"/>
                  <a:pt x="304440" y="1989383"/>
                  <a:pt x="268692" y="1882137"/>
                </a:cubicBezTo>
                <a:lnTo>
                  <a:pt x="258418" y="1851315"/>
                </a:lnTo>
                <a:lnTo>
                  <a:pt x="248144" y="1820492"/>
                </a:lnTo>
                <a:cubicBezTo>
                  <a:pt x="251348" y="1804471"/>
                  <a:pt x="266934" y="1715497"/>
                  <a:pt x="278966" y="1707476"/>
                </a:cubicBezTo>
                <a:lnTo>
                  <a:pt x="309789" y="1686928"/>
                </a:lnTo>
                <a:cubicBezTo>
                  <a:pt x="344314" y="1583354"/>
                  <a:pt x="291639" y="1744004"/>
                  <a:pt x="330337" y="1615009"/>
                </a:cubicBezTo>
                <a:cubicBezTo>
                  <a:pt x="336561" y="1594263"/>
                  <a:pt x="344036" y="1573912"/>
                  <a:pt x="350885" y="1553364"/>
                </a:cubicBezTo>
                <a:lnTo>
                  <a:pt x="381708" y="1460897"/>
                </a:lnTo>
                <a:cubicBezTo>
                  <a:pt x="385133" y="1450623"/>
                  <a:pt x="389355" y="1440581"/>
                  <a:pt x="391982" y="1430074"/>
                </a:cubicBezTo>
                <a:cubicBezTo>
                  <a:pt x="395407" y="1416375"/>
                  <a:pt x="396694" y="1401957"/>
                  <a:pt x="402256" y="1388978"/>
                </a:cubicBezTo>
                <a:cubicBezTo>
                  <a:pt x="407120" y="1377628"/>
                  <a:pt x="417789" y="1369439"/>
                  <a:pt x="422804" y="1358155"/>
                </a:cubicBezTo>
                <a:cubicBezTo>
                  <a:pt x="471709" y="1248119"/>
                  <a:pt x="417399" y="1335441"/>
                  <a:pt x="463901" y="1265688"/>
                </a:cubicBezTo>
                <a:cubicBezTo>
                  <a:pt x="467326" y="1255414"/>
                  <a:pt x="469332" y="1244552"/>
                  <a:pt x="474175" y="1234865"/>
                </a:cubicBezTo>
                <a:cubicBezTo>
                  <a:pt x="479697" y="1223821"/>
                  <a:pt x="489708" y="1215327"/>
                  <a:pt x="494723" y="1204043"/>
                </a:cubicBezTo>
                <a:cubicBezTo>
                  <a:pt x="503520" y="1184250"/>
                  <a:pt x="508422" y="1162946"/>
                  <a:pt x="515272" y="1142398"/>
                </a:cubicBezTo>
                <a:lnTo>
                  <a:pt x="525546" y="1111575"/>
                </a:lnTo>
                <a:cubicBezTo>
                  <a:pt x="529989" y="1076029"/>
                  <a:pt x="537629" y="1005828"/>
                  <a:pt x="546094" y="967737"/>
                </a:cubicBezTo>
                <a:cubicBezTo>
                  <a:pt x="548443" y="957165"/>
                  <a:pt x="552943" y="947189"/>
                  <a:pt x="556368" y="936915"/>
                </a:cubicBezTo>
                <a:cubicBezTo>
                  <a:pt x="552582" y="910413"/>
                  <a:pt x="550165" y="862864"/>
                  <a:pt x="535820" y="834173"/>
                </a:cubicBezTo>
                <a:cubicBezTo>
                  <a:pt x="530298" y="823129"/>
                  <a:pt x="522986" y="812993"/>
                  <a:pt x="515272" y="803351"/>
                </a:cubicBezTo>
                <a:cubicBezTo>
                  <a:pt x="509221" y="795787"/>
                  <a:pt x="501573" y="789652"/>
                  <a:pt x="494723" y="782802"/>
                </a:cubicBezTo>
                <a:cubicBezTo>
                  <a:pt x="478427" y="733913"/>
                  <a:pt x="495874" y="765231"/>
                  <a:pt x="453627" y="731432"/>
                </a:cubicBezTo>
                <a:cubicBezTo>
                  <a:pt x="446063" y="725381"/>
                  <a:pt x="441743" y="715215"/>
                  <a:pt x="433079" y="710883"/>
                </a:cubicBezTo>
                <a:cubicBezTo>
                  <a:pt x="413706" y="701196"/>
                  <a:pt x="389456" y="702349"/>
                  <a:pt x="371434" y="690335"/>
                </a:cubicBezTo>
                <a:cubicBezTo>
                  <a:pt x="361160" y="683486"/>
                  <a:pt x="352325" y="673692"/>
                  <a:pt x="340611" y="669787"/>
                </a:cubicBezTo>
                <a:cubicBezTo>
                  <a:pt x="320848" y="663199"/>
                  <a:pt x="299302" y="664031"/>
                  <a:pt x="278966" y="659512"/>
                </a:cubicBezTo>
                <a:cubicBezTo>
                  <a:pt x="232483" y="649182"/>
                  <a:pt x="261655" y="650857"/>
                  <a:pt x="217321" y="628690"/>
                </a:cubicBezTo>
                <a:cubicBezTo>
                  <a:pt x="207635" y="623847"/>
                  <a:pt x="196773" y="621841"/>
                  <a:pt x="186499" y="618416"/>
                </a:cubicBezTo>
                <a:cubicBezTo>
                  <a:pt x="169420" y="601337"/>
                  <a:pt x="155770" y="590374"/>
                  <a:pt x="145402" y="567045"/>
                </a:cubicBezTo>
                <a:cubicBezTo>
                  <a:pt x="96499" y="457012"/>
                  <a:pt x="150808" y="544329"/>
                  <a:pt x="104305" y="474578"/>
                </a:cubicBezTo>
                <a:cubicBezTo>
                  <a:pt x="77128" y="365868"/>
                  <a:pt x="114026" y="493880"/>
                  <a:pt x="73483" y="402658"/>
                </a:cubicBezTo>
                <a:cubicBezTo>
                  <a:pt x="48291" y="345976"/>
                  <a:pt x="56475" y="344896"/>
                  <a:pt x="42661" y="289643"/>
                </a:cubicBezTo>
                <a:cubicBezTo>
                  <a:pt x="40034" y="279136"/>
                  <a:pt x="35811" y="269094"/>
                  <a:pt x="32386" y="258820"/>
                </a:cubicBezTo>
                <a:cubicBezTo>
                  <a:pt x="28961" y="224573"/>
                  <a:pt x="25375" y="190342"/>
                  <a:pt x="22112" y="156079"/>
                </a:cubicBezTo>
                <a:cubicBezTo>
                  <a:pt x="18526" y="118422"/>
                  <a:pt x="16837" y="80559"/>
                  <a:pt x="11838" y="43063"/>
                </a:cubicBezTo>
                <a:cubicBezTo>
                  <a:pt x="9972" y="29066"/>
                  <a:pt x="-4751" y="14596"/>
                  <a:pt x="1564" y="1966"/>
                </a:cubicBezTo>
                <a:cubicBezTo>
                  <a:pt x="5896" y="-6698"/>
                  <a:pt x="15263" y="15665"/>
                  <a:pt x="22112" y="22515"/>
                </a:cubicBezTo>
                <a:cubicBezTo>
                  <a:pt x="25537" y="32789"/>
                  <a:pt x="25621" y="44880"/>
                  <a:pt x="32386" y="53337"/>
                </a:cubicBezTo>
                <a:cubicBezTo>
                  <a:pt x="40100" y="62979"/>
                  <a:pt x="53567" y="66171"/>
                  <a:pt x="63209" y="73885"/>
                </a:cubicBezTo>
                <a:cubicBezTo>
                  <a:pt x="77931" y="85662"/>
                  <a:pt x="96940" y="108686"/>
                  <a:pt x="104305" y="125256"/>
                </a:cubicBezTo>
                <a:cubicBezTo>
                  <a:pt x="113102" y="145049"/>
                  <a:pt x="124854" y="186901"/>
                  <a:pt x="124854" y="186901"/>
                </a:cubicBezTo>
                <a:cubicBezTo>
                  <a:pt x="125299" y="192243"/>
                  <a:pt x="128194" y="344354"/>
                  <a:pt x="155676" y="371836"/>
                </a:cubicBezTo>
                <a:cubicBezTo>
                  <a:pt x="169375" y="385535"/>
                  <a:pt x="186027" y="396813"/>
                  <a:pt x="196773" y="412933"/>
                </a:cubicBezTo>
                <a:cubicBezTo>
                  <a:pt x="215364" y="440819"/>
                  <a:pt x="228521" y="464921"/>
                  <a:pt x="258418" y="484852"/>
                </a:cubicBezTo>
                <a:cubicBezTo>
                  <a:pt x="268692" y="491701"/>
                  <a:pt x="279598" y="497686"/>
                  <a:pt x="289240" y="505400"/>
                </a:cubicBezTo>
                <a:cubicBezTo>
                  <a:pt x="329535" y="537635"/>
                  <a:pt x="287085" y="518379"/>
                  <a:pt x="340611" y="536223"/>
                </a:cubicBezTo>
                <a:cubicBezTo>
                  <a:pt x="363748" y="605634"/>
                  <a:pt x="331660" y="530395"/>
                  <a:pt x="381708" y="587593"/>
                </a:cubicBezTo>
                <a:cubicBezTo>
                  <a:pt x="397970" y="606179"/>
                  <a:pt x="405341" y="631775"/>
                  <a:pt x="422804" y="649238"/>
                </a:cubicBezTo>
                <a:cubicBezTo>
                  <a:pt x="429654" y="656088"/>
                  <a:pt x="437302" y="662223"/>
                  <a:pt x="443353" y="669787"/>
                </a:cubicBezTo>
                <a:cubicBezTo>
                  <a:pt x="451067" y="679429"/>
                  <a:pt x="455170" y="691878"/>
                  <a:pt x="463901" y="700609"/>
                </a:cubicBezTo>
                <a:cubicBezTo>
                  <a:pt x="472632" y="709340"/>
                  <a:pt x="483439" y="716142"/>
                  <a:pt x="494723" y="721157"/>
                </a:cubicBezTo>
                <a:cubicBezTo>
                  <a:pt x="514516" y="729954"/>
                  <a:pt x="556368" y="741706"/>
                  <a:pt x="556368" y="741706"/>
                </a:cubicBezTo>
                <a:cubicBezTo>
                  <a:pt x="573492" y="738281"/>
                  <a:pt x="593209" y="741119"/>
                  <a:pt x="607739" y="731432"/>
                </a:cubicBezTo>
                <a:cubicBezTo>
                  <a:pt x="616750" y="725425"/>
                  <a:pt x="616366" y="711313"/>
                  <a:pt x="618013" y="700609"/>
                </a:cubicBezTo>
                <a:cubicBezTo>
                  <a:pt x="623247" y="666591"/>
                  <a:pt x="621945" y="631696"/>
                  <a:pt x="628288" y="597867"/>
                </a:cubicBezTo>
                <a:cubicBezTo>
                  <a:pt x="632280" y="576579"/>
                  <a:pt x="643583" y="557236"/>
                  <a:pt x="648836" y="536223"/>
                </a:cubicBezTo>
                <a:cubicBezTo>
                  <a:pt x="652261" y="522524"/>
                  <a:pt x="655231" y="508703"/>
                  <a:pt x="659110" y="495126"/>
                </a:cubicBezTo>
                <a:cubicBezTo>
                  <a:pt x="662085" y="484713"/>
                  <a:pt x="667035" y="474875"/>
                  <a:pt x="669384" y="464303"/>
                </a:cubicBezTo>
                <a:cubicBezTo>
                  <a:pt x="687840" y="381251"/>
                  <a:pt x="664456" y="425460"/>
                  <a:pt x="700207" y="371836"/>
                </a:cubicBezTo>
                <a:cubicBezTo>
                  <a:pt x="703632" y="361562"/>
                  <a:pt x="710481" y="351844"/>
                  <a:pt x="710481" y="341014"/>
                </a:cubicBezTo>
                <a:cubicBezTo>
                  <a:pt x="710481" y="328110"/>
                  <a:pt x="694778" y="283631"/>
                  <a:pt x="689932" y="269094"/>
                </a:cubicBezTo>
                <a:cubicBezTo>
                  <a:pt x="693357" y="248546"/>
                  <a:pt x="690232" y="225738"/>
                  <a:pt x="700207" y="207450"/>
                </a:cubicBezTo>
                <a:cubicBezTo>
                  <a:pt x="711803" y="186191"/>
                  <a:pt x="734454" y="173203"/>
                  <a:pt x="751577" y="156079"/>
                </a:cubicBezTo>
                <a:cubicBezTo>
                  <a:pt x="758427" y="149229"/>
                  <a:pt x="766753" y="143590"/>
                  <a:pt x="772126" y="135530"/>
                </a:cubicBezTo>
                <a:cubicBezTo>
                  <a:pt x="778975" y="125256"/>
                  <a:pt x="783943" y="113439"/>
                  <a:pt x="792674" y="104708"/>
                </a:cubicBezTo>
                <a:cubicBezTo>
                  <a:pt x="801406" y="95977"/>
                  <a:pt x="813855" y="91874"/>
                  <a:pt x="823497" y="84160"/>
                </a:cubicBezTo>
                <a:cubicBezTo>
                  <a:pt x="831061" y="78109"/>
                  <a:pt x="836481" y="69662"/>
                  <a:pt x="844045" y="63611"/>
                </a:cubicBezTo>
                <a:cubicBezTo>
                  <a:pt x="908861" y="11757"/>
                  <a:pt x="845791" y="72138"/>
                  <a:pt x="895416" y="22515"/>
                </a:cubicBezTo>
                <a:cubicBezTo>
                  <a:pt x="915964" y="25940"/>
                  <a:pt x="936725" y="37308"/>
                  <a:pt x="957061" y="32789"/>
                </a:cubicBezTo>
                <a:cubicBezTo>
                  <a:pt x="1004829" y="22173"/>
                  <a:pt x="976365" y="-32588"/>
                  <a:pt x="998157" y="32789"/>
                </a:cubicBezTo>
                <a:cubicBezTo>
                  <a:pt x="1001582" y="80735"/>
                  <a:pt x="1002815" y="128888"/>
                  <a:pt x="1008431" y="176627"/>
                </a:cubicBezTo>
                <a:cubicBezTo>
                  <a:pt x="1009696" y="187383"/>
                  <a:pt x="1018705" y="196620"/>
                  <a:pt x="1018705" y="207450"/>
                </a:cubicBezTo>
                <a:cubicBezTo>
                  <a:pt x="1018705" y="223233"/>
                  <a:pt x="1008751" y="278728"/>
                  <a:pt x="998157" y="299917"/>
                </a:cubicBezTo>
                <a:cubicBezTo>
                  <a:pt x="992635" y="310961"/>
                  <a:pt x="984458" y="320465"/>
                  <a:pt x="977609" y="330739"/>
                </a:cubicBezTo>
                <a:cubicBezTo>
                  <a:pt x="950878" y="410934"/>
                  <a:pt x="994668" y="294877"/>
                  <a:pt x="915964" y="412933"/>
                </a:cubicBezTo>
                <a:cubicBezTo>
                  <a:pt x="857078" y="501263"/>
                  <a:pt x="927678" y="389505"/>
                  <a:pt x="885141" y="474578"/>
                </a:cubicBezTo>
                <a:cubicBezTo>
                  <a:pt x="879619" y="485622"/>
                  <a:pt x="871442" y="495126"/>
                  <a:pt x="864593" y="505400"/>
                </a:cubicBezTo>
                <a:cubicBezTo>
                  <a:pt x="861168" y="515674"/>
                  <a:pt x="854319" y="525393"/>
                  <a:pt x="854319" y="536223"/>
                </a:cubicBezTo>
                <a:cubicBezTo>
                  <a:pt x="854319" y="647271"/>
                  <a:pt x="853166" y="635505"/>
                  <a:pt x="874867" y="700609"/>
                </a:cubicBezTo>
                <a:cubicBezTo>
                  <a:pt x="868018" y="806775"/>
                  <a:pt x="862478" y="913034"/>
                  <a:pt x="854319" y="1019108"/>
                </a:cubicBezTo>
                <a:cubicBezTo>
                  <a:pt x="850894" y="1063629"/>
                  <a:pt x="851009" y="1108566"/>
                  <a:pt x="844045" y="1152672"/>
                </a:cubicBezTo>
                <a:cubicBezTo>
                  <a:pt x="840667" y="1174067"/>
                  <a:pt x="830347" y="1193769"/>
                  <a:pt x="823497" y="1214317"/>
                </a:cubicBezTo>
                <a:cubicBezTo>
                  <a:pt x="810160" y="1254327"/>
                  <a:pt x="820878" y="1237482"/>
                  <a:pt x="792674" y="1265688"/>
                </a:cubicBezTo>
                <a:cubicBezTo>
                  <a:pt x="766850" y="1343161"/>
                  <a:pt x="804689" y="1250668"/>
                  <a:pt x="751577" y="1317058"/>
                </a:cubicBezTo>
                <a:cubicBezTo>
                  <a:pt x="744811" y="1325515"/>
                  <a:pt x="747801" y="1339217"/>
                  <a:pt x="741303" y="1347881"/>
                </a:cubicBezTo>
                <a:cubicBezTo>
                  <a:pt x="726773" y="1367254"/>
                  <a:pt x="689932" y="1399252"/>
                  <a:pt x="689932" y="1399252"/>
                </a:cubicBezTo>
                <a:lnTo>
                  <a:pt x="669384" y="1460897"/>
                </a:lnTo>
                <a:lnTo>
                  <a:pt x="659110" y="1491719"/>
                </a:lnTo>
                <a:cubicBezTo>
                  <a:pt x="685669" y="1704192"/>
                  <a:pt x="653165" y="1424451"/>
                  <a:pt x="679658" y="1861589"/>
                </a:cubicBezTo>
                <a:cubicBezTo>
                  <a:pt x="680004" y="1867299"/>
                  <a:pt x="691883" y="1931297"/>
                  <a:pt x="700207" y="1943782"/>
                </a:cubicBezTo>
                <a:cubicBezTo>
                  <a:pt x="708267" y="1955872"/>
                  <a:pt x="720755" y="1964331"/>
                  <a:pt x="731029" y="1974605"/>
                </a:cubicBezTo>
                <a:cubicBezTo>
                  <a:pt x="741203" y="2005129"/>
                  <a:pt x="747702" y="2042648"/>
                  <a:pt x="772126" y="2067072"/>
                </a:cubicBezTo>
                <a:cubicBezTo>
                  <a:pt x="826427" y="2121372"/>
                  <a:pt x="787686" y="2039039"/>
                  <a:pt x="854319" y="2138991"/>
                </a:cubicBezTo>
                <a:cubicBezTo>
                  <a:pt x="861168" y="2149265"/>
                  <a:pt x="865574" y="2161683"/>
                  <a:pt x="874867" y="2169814"/>
                </a:cubicBezTo>
                <a:cubicBezTo>
                  <a:pt x="893453" y="2186076"/>
                  <a:pt x="919049" y="2193447"/>
                  <a:pt x="936512" y="2210910"/>
                </a:cubicBezTo>
                <a:cubicBezTo>
                  <a:pt x="950211" y="2224609"/>
                  <a:pt x="960281" y="2243343"/>
                  <a:pt x="977609" y="2252007"/>
                </a:cubicBezTo>
                <a:cubicBezTo>
                  <a:pt x="991308" y="2258856"/>
                  <a:pt x="1005962" y="2264060"/>
                  <a:pt x="1018705" y="2272555"/>
                </a:cubicBezTo>
                <a:cubicBezTo>
                  <a:pt x="1026765" y="2277928"/>
                  <a:pt x="1046104" y="2286253"/>
                  <a:pt x="1039254" y="2293103"/>
                </a:cubicBezTo>
                <a:cubicBezTo>
                  <a:pt x="1031596" y="2300761"/>
                  <a:pt x="1019235" y="2283574"/>
                  <a:pt x="1008431" y="2282829"/>
                </a:cubicBezTo>
                <a:cubicBezTo>
                  <a:pt x="919534" y="2276698"/>
                  <a:pt x="830346" y="2275980"/>
                  <a:pt x="741303" y="2272555"/>
                </a:cubicBezTo>
                <a:cubicBezTo>
                  <a:pt x="700206" y="2275980"/>
                  <a:pt x="659252" y="2282829"/>
                  <a:pt x="618013" y="2282829"/>
                </a:cubicBezTo>
                <a:cubicBezTo>
                  <a:pt x="587001" y="2282829"/>
                  <a:pt x="556136" y="2277653"/>
                  <a:pt x="525546" y="2272555"/>
                </a:cubicBezTo>
                <a:cubicBezTo>
                  <a:pt x="514863" y="2270775"/>
                  <a:pt x="505526" y="2263053"/>
                  <a:pt x="494723" y="2262281"/>
                </a:cubicBezTo>
                <a:cubicBezTo>
                  <a:pt x="457147" y="2259597"/>
                  <a:pt x="385132" y="2296528"/>
                  <a:pt x="361159" y="229310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229FD57-B9D6-4509-9B70-1D2A41B25676}"/>
              </a:ext>
            </a:extLst>
          </p:cNvPr>
          <p:cNvSpPr/>
          <p:nvPr/>
        </p:nvSpPr>
        <p:spPr>
          <a:xfrm>
            <a:off x="4594302" y="3088888"/>
            <a:ext cx="1862254" cy="3021980"/>
          </a:xfrm>
          <a:custGeom>
            <a:avLst/>
            <a:gdLst>
              <a:gd name="connsiteX0" fmla="*/ 702527 w 1862254"/>
              <a:gd name="connsiteY0" fmla="*/ 2988527 h 3021980"/>
              <a:gd name="connsiteX1" fmla="*/ 680225 w 1862254"/>
              <a:gd name="connsiteY1" fmla="*/ 2932771 h 3021980"/>
              <a:gd name="connsiteX2" fmla="*/ 613318 w 1862254"/>
              <a:gd name="connsiteY2" fmla="*/ 2843561 h 3021980"/>
              <a:gd name="connsiteX3" fmla="*/ 602166 w 1862254"/>
              <a:gd name="connsiteY3" fmla="*/ 2810107 h 3021980"/>
              <a:gd name="connsiteX4" fmla="*/ 579864 w 1862254"/>
              <a:gd name="connsiteY4" fmla="*/ 2732049 h 3021980"/>
              <a:gd name="connsiteX5" fmla="*/ 591015 w 1862254"/>
              <a:gd name="connsiteY5" fmla="*/ 2542478 h 3021980"/>
              <a:gd name="connsiteX6" fmla="*/ 602166 w 1862254"/>
              <a:gd name="connsiteY6" fmla="*/ 2509024 h 3021980"/>
              <a:gd name="connsiteX7" fmla="*/ 613318 w 1862254"/>
              <a:gd name="connsiteY7" fmla="*/ 2453268 h 3021980"/>
              <a:gd name="connsiteX8" fmla="*/ 635620 w 1862254"/>
              <a:gd name="connsiteY8" fmla="*/ 2419814 h 3021980"/>
              <a:gd name="connsiteX9" fmla="*/ 669074 w 1862254"/>
              <a:gd name="connsiteY9" fmla="*/ 2364058 h 3021980"/>
              <a:gd name="connsiteX10" fmla="*/ 713678 w 1862254"/>
              <a:gd name="connsiteY10" fmla="*/ 2263697 h 3021980"/>
              <a:gd name="connsiteX11" fmla="*/ 735981 w 1862254"/>
              <a:gd name="connsiteY11" fmla="*/ 2096429 h 3021980"/>
              <a:gd name="connsiteX12" fmla="*/ 758283 w 1862254"/>
              <a:gd name="connsiteY12" fmla="*/ 2029522 h 3021980"/>
              <a:gd name="connsiteX13" fmla="*/ 769435 w 1862254"/>
              <a:gd name="connsiteY13" fmla="*/ 1996068 h 3021980"/>
              <a:gd name="connsiteX14" fmla="*/ 791737 w 1862254"/>
              <a:gd name="connsiteY14" fmla="*/ 1962614 h 3021980"/>
              <a:gd name="connsiteX15" fmla="*/ 825191 w 1862254"/>
              <a:gd name="connsiteY15" fmla="*/ 1906858 h 3021980"/>
              <a:gd name="connsiteX16" fmla="*/ 847493 w 1862254"/>
              <a:gd name="connsiteY16" fmla="*/ 1839951 h 3021980"/>
              <a:gd name="connsiteX17" fmla="*/ 858644 w 1862254"/>
              <a:gd name="connsiteY17" fmla="*/ 1806497 h 3021980"/>
              <a:gd name="connsiteX18" fmla="*/ 836342 w 1862254"/>
              <a:gd name="connsiteY18" fmla="*/ 1616927 h 3021980"/>
              <a:gd name="connsiteX19" fmla="*/ 802888 w 1862254"/>
              <a:gd name="connsiteY19" fmla="*/ 1550019 h 3021980"/>
              <a:gd name="connsiteX20" fmla="*/ 769435 w 1862254"/>
              <a:gd name="connsiteY20" fmla="*/ 1527717 h 3021980"/>
              <a:gd name="connsiteX21" fmla="*/ 713678 w 1862254"/>
              <a:gd name="connsiteY21" fmla="*/ 1494263 h 3021980"/>
              <a:gd name="connsiteX22" fmla="*/ 624469 w 1862254"/>
              <a:gd name="connsiteY22" fmla="*/ 1416205 h 3021980"/>
              <a:gd name="connsiteX23" fmla="*/ 591015 w 1862254"/>
              <a:gd name="connsiteY23" fmla="*/ 1405053 h 3021980"/>
              <a:gd name="connsiteX24" fmla="*/ 568713 w 1862254"/>
              <a:gd name="connsiteY24" fmla="*/ 1371600 h 3021980"/>
              <a:gd name="connsiteX25" fmla="*/ 546410 w 1862254"/>
              <a:gd name="connsiteY25" fmla="*/ 1349297 h 3021980"/>
              <a:gd name="connsiteX26" fmla="*/ 501805 w 1862254"/>
              <a:gd name="connsiteY26" fmla="*/ 1282390 h 3021980"/>
              <a:gd name="connsiteX27" fmla="*/ 457200 w 1862254"/>
              <a:gd name="connsiteY27" fmla="*/ 1193180 h 3021980"/>
              <a:gd name="connsiteX28" fmla="*/ 446049 w 1862254"/>
              <a:gd name="connsiteY28" fmla="*/ 1159727 h 3021980"/>
              <a:gd name="connsiteX29" fmla="*/ 423747 w 1862254"/>
              <a:gd name="connsiteY29" fmla="*/ 1126273 h 3021980"/>
              <a:gd name="connsiteX30" fmla="*/ 412596 w 1862254"/>
              <a:gd name="connsiteY30" fmla="*/ 1081668 h 3021980"/>
              <a:gd name="connsiteX31" fmla="*/ 390293 w 1862254"/>
              <a:gd name="connsiteY31" fmla="*/ 1014761 h 3021980"/>
              <a:gd name="connsiteX32" fmla="*/ 379142 w 1862254"/>
              <a:gd name="connsiteY32" fmla="*/ 981307 h 3021980"/>
              <a:gd name="connsiteX33" fmla="*/ 367991 w 1862254"/>
              <a:gd name="connsiteY33" fmla="*/ 691375 h 3021980"/>
              <a:gd name="connsiteX34" fmla="*/ 334537 w 1862254"/>
              <a:gd name="connsiteY34" fmla="*/ 579863 h 3021980"/>
              <a:gd name="connsiteX35" fmla="*/ 323386 w 1862254"/>
              <a:gd name="connsiteY35" fmla="*/ 546410 h 3021980"/>
              <a:gd name="connsiteX36" fmla="*/ 312235 w 1862254"/>
              <a:gd name="connsiteY36" fmla="*/ 512956 h 3021980"/>
              <a:gd name="connsiteX37" fmla="*/ 245327 w 1862254"/>
              <a:gd name="connsiteY37" fmla="*/ 423746 h 3021980"/>
              <a:gd name="connsiteX38" fmla="*/ 223025 w 1862254"/>
              <a:gd name="connsiteY38" fmla="*/ 390292 h 3021980"/>
              <a:gd name="connsiteX39" fmla="*/ 211874 w 1862254"/>
              <a:gd name="connsiteY39" fmla="*/ 356839 h 3021980"/>
              <a:gd name="connsiteX40" fmla="*/ 189571 w 1862254"/>
              <a:gd name="connsiteY40" fmla="*/ 334536 h 3021980"/>
              <a:gd name="connsiteX41" fmla="*/ 156118 w 1862254"/>
              <a:gd name="connsiteY41" fmla="*/ 278780 h 3021980"/>
              <a:gd name="connsiteX42" fmla="*/ 144966 w 1862254"/>
              <a:gd name="connsiteY42" fmla="*/ 245327 h 3021980"/>
              <a:gd name="connsiteX43" fmla="*/ 89210 w 1862254"/>
              <a:gd name="connsiteY43" fmla="*/ 189571 h 3021980"/>
              <a:gd name="connsiteX44" fmla="*/ 55757 w 1862254"/>
              <a:gd name="connsiteY44" fmla="*/ 144966 h 3021980"/>
              <a:gd name="connsiteX45" fmla="*/ 44605 w 1862254"/>
              <a:gd name="connsiteY45" fmla="*/ 111512 h 3021980"/>
              <a:gd name="connsiteX46" fmla="*/ 0 w 1862254"/>
              <a:gd name="connsiteY46" fmla="*/ 55756 h 3021980"/>
              <a:gd name="connsiteX47" fmla="*/ 33454 w 1862254"/>
              <a:gd name="connsiteY47" fmla="*/ 78058 h 3021980"/>
              <a:gd name="connsiteX48" fmla="*/ 100361 w 1862254"/>
              <a:gd name="connsiteY48" fmla="*/ 100361 h 3021980"/>
              <a:gd name="connsiteX49" fmla="*/ 156118 w 1862254"/>
              <a:gd name="connsiteY49" fmla="*/ 133814 h 3021980"/>
              <a:gd name="connsiteX50" fmla="*/ 200722 w 1862254"/>
              <a:gd name="connsiteY50" fmla="*/ 189571 h 3021980"/>
              <a:gd name="connsiteX51" fmla="*/ 256478 w 1862254"/>
              <a:gd name="connsiteY51" fmla="*/ 234175 h 3021980"/>
              <a:gd name="connsiteX52" fmla="*/ 278781 w 1862254"/>
              <a:gd name="connsiteY52" fmla="*/ 267629 h 3021980"/>
              <a:gd name="connsiteX53" fmla="*/ 301083 w 1862254"/>
              <a:gd name="connsiteY53" fmla="*/ 345688 h 3021980"/>
              <a:gd name="connsiteX54" fmla="*/ 323386 w 1862254"/>
              <a:gd name="connsiteY54" fmla="*/ 412595 h 3021980"/>
              <a:gd name="connsiteX55" fmla="*/ 412596 w 1862254"/>
              <a:gd name="connsiteY55" fmla="*/ 490653 h 3021980"/>
              <a:gd name="connsiteX56" fmla="*/ 434898 w 1862254"/>
              <a:gd name="connsiteY56" fmla="*/ 524107 h 3021980"/>
              <a:gd name="connsiteX57" fmla="*/ 446049 w 1862254"/>
              <a:gd name="connsiteY57" fmla="*/ 557561 h 3021980"/>
              <a:gd name="connsiteX58" fmla="*/ 468352 w 1862254"/>
              <a:gd name="connsiteY58" fmla="*/ 579863 h 3021980"/>
              <a:gd name="connsiteX59" fmla="*/ 512957 w 1862254"/>
              <a:gd name="connsiteY59" fmla="*/ 669073 h 3021980"/>
              <a:gd name="connsiteX60" fmla="*/ 546410 w 1862254"/>
              <a:gd name="connsiteY60" fmla="*/ 769434 h 3021980"/>
              <a:gd name="connsiteX61" fmla="*/ 557561 w 1862254"/>
              <a:gd name="connsiteY61" fmla="*/ 802888 h 3021980"/>
              <a:gd name="connsiteX62" fmla="*/ 591015 w 1862254"/>
              <a:gd name="connsiteY62" fmla="*/ 892097 h 3021980"/>
              <a:gd name="connsiteX63" fmla="*/ 624469 w 1862254"/>
              <a:gd name="connsiteY63" fmla="*/ 970156 h 3021980"/>
              <a:gd name="connsiteX64" fmla="*/ 635620 w 1862254"/>
              <a:gd name="connsiteY64" fmla="*/ 1003610 h 3021980"/>
              <a:gd name="connsiteX65" fmla="*/ 680225 w 1862254"/>
              <a:gd name="connsiteY65" fmla="*/ 1059366 h 3021980"/>
              <a:gd name="connsiteX66" fmla="*/ 702527 w 1862254"/>
              <a:gd name="connsiteY66" fmla="*/ 1126273 h 3021980"/>
              <a:gd name="connsiteX67" fmla="*/ 747132 w 1862254"/>
              <a:gd name="connsiteY67" fmla="*/ 1182029 h 3021980"/>
              <a:gd name="connsiteX68" fmla="*/ 758283 w 1862254"/>
              <a:gd name="connsiteY68" fmla="*/ 1215483 h 3021980"/>
              <a:gd name="connsiteX69" fmla="*/ 802888 w 1862254"/>
              <a:gd name="connsiteY69" fmla="*/ 1260088 h 3021980"/>
              <a:gd name="connsiteX70" fmla="*/ 825191 w 1862254"/>
              <a:gd name="connsiteY70" fmla="*/ 1293541 h 3021980"/>
              <a:gd name="connsiteX71" fmla="*/ 869796 w 1862254"/>
              <a:gd name="connsiteY71" fmla="*/ 1338146 h 3021980"/>
              <a:gd name="connsiteX72" fmla="*/ 925552 w 1862254"/>
              <a:gd name="connsiteY72" fmla="*/ 1393902 h 3021980"/>
              <a:gd name="connsiteX73" fmla="*/ 981308 w 1862254"/>
              <a:gd name="connsiteY73" fmla="*/ 1471961 h 3021980"/>
              <a:gd name="connsiteX74" fmla="*/ 992459 w 1862254"/>
              <a:gd name="connsiteY74" fmla="*/ 1438507 h 3021980"/>
              <a:gd name="connsiteX75" fmla="*/ 1014761 w 1862254"/>
              <a:gd name="connsiteY75" fmla="*/ 1405053 h 3021980"/>
              <a:gd name="connsiteX76" fmla="*/ 1025913 w 1862254"/>
              <a:gd name="connsiteY76" fmla="*/ 1315844 h 3021980"/>
              <a:gd name="connsiteX77" fmla="*/ 1037064 w 1862254"/>
              <a:gd name="connsiteY77" fmla="*/ 1271239 h 3021980"/>
              <a:gd name="connsiteX78" fmla="*/ 1059366 w 1862254"/>
              <a:gd name="connsiteY78" fmla="*/ 1204332 h 3021980"/>
              <a:gd name="connsiteX79" fmla="*/ 1081669 w 1862254"/>
              <a:gd name="connsiteY79" fmla="*/ 1137424 h 3021980"/>
              <a:gd name="connsiteX80" fmla="*/ 1103971 w 1862254"/>
              <a:gd name="connsiteY80" fmla="*/ 1048214 h 3021980"/>
              <a:gd name="connsiteX81" fmla="*/ 1126274 w 1862254"/>
              <a:gd name="connsiteY81" fmla="*/ 847492 h 3021980"/>
              <a:gd name="connsiteX82" fmla="*/ 1159727 w 1862254"/>
              <a:gd name="connsiteY82" fmla="*/ 747132 h 3021980"/>
              <a:gd name="connsiteX83" fmla="*/ 1170878 w 1862254"/>
              <a:gd name="connsiteY83" fmla="*/ 713678 h 3021980"/>
              <a:gd name="connsiteX84" fmla="*/ 1137425 w 1862254"/>
              <a:gd name="connsiteY84" fmla="*/ 546410 h 3021980"/>
              <a:gd name="connsiteX85" fmla="*/ 1115122 w 1862254"/>
              <a:gd name="connsiteY85" fmla="*/ 512956 h 3021980"/>
              <a:gd name="connsiteX86" fmla="*/ 1103971 w 1862254"/>
              <a:gd name="connsiteY86" fmla="*/ 479502 h 3021980"/>
              <a:gd name="connsiteX87" fmla="*/ 1081669 w 1862254"/>
              <a:gd name="connsiteY87" fmla="*/ 390292 h 3021980"/>
              <a:gd name="connsiteX88" fmla="*/ 1115122 w 1862254"/>
              <a:gd name="connsiteY88" fmla="*/ 223024 h 3021980"/>
              <a:gd name="connsiteX89" fmla="*/ 1137425 w 1862254"/>
              <a:gd name="connsiteY89" fmla="*/ 200722 h 3021980"/>
              <a:gd name="connsiteX90" fmla="*/ 1148576 w 1862254"/>
              <a:gd name="connsiteY90" fmla="*/ 167268 h 3021980"/>
              <a:gd name="connsiteX91" fmla="*/ 1193181 w 1862254"/>
              <a:gd name="connsiteY91" fmla="*/ 111512 h 3021980"/>
              <a:gd name="connsiteX92" fmla="*/ 1226635 w 1862254"/>
              <a:gd name="connsiteY92" fmla="*/ 55756 h 3021980"/>
              <a:gd name="connsiteX93" fmla="*/ 1237786 w 1862254"/>
              <a:gd name="connsiteY93" fmla="*/ 22302 h 3021980"/>
              <a:gd name="connsiteX94" fmla="*/ 1271239 w 1862254"/>
              <a:gd name="connsiteY94" fmla="*/ 11151 h 3021980"/>
              <a:gd name="connsiteX95" fmla="*/ 1315844 w 1862254"/>
              <a:gd name="connsiteY95" fmla="*/ 55756 h 3021980"/>
              <a:gd name="connsiteX96" fmla="*/ 1338147 w 1862254"/>
              <a:gd name="connsiteY96" fmla="*/ 78058 h 3021980"/>
              <a:gd name="connsiteX97" fmla="*/ 1349298 w 1862254"/>
              <a:gd name="connsiteY97" fmla="*/ 144966 h 3021980"/>
              <a:gd name="connsiteX98" fmla="*/ 1371600 w 1862254"/>
              <a:gd name="connsiteY98" fmla="*/ 211873 h 3021980"/>
              <a:gd name="connsiteX99" fmla="*/ 1360449 w 1862254"/>
              <a:gd name="connsiteY99" fmla="*/ 468351 h 3021980"/>
              <a:gd name="connsiteX100" fmla="*/ 1382752 w 1862254"/>
              <a:gd name="connsiteY100" fmla="*/ 535258 h 3021980"/>
              <a:gd name="connsiteX101" fmla="*/ 1427357 w 1862254"/>
              <a:gd name="connsiteY101" fmla="*/ 579863 h 3021980"/>
              <a:gd name="connsiteX102" fmla="*/ 1460810 w 1862254"/>
              <a:gd name="connsiteY102" fmla="*/ 713678 h 3021980"/>
              <a:gd name="connsiteX103" fmla="*/ 1483113 w 1862254"/>
              <a:gd name="connsiteY103" fmla="*/ 780585 h 3021980"/>
              <a:gd name="connsiteX104" fmla="*/ 1527718 w 1862254"/>
              <a:gd name="connsiteY104" fmla="*/ 646771 h 3021980"/>
              <a:gd name="connsiteX105" fmla="*/ 1538869 w 1862254"/>
              <a:gd name="connsiteY105" fmla="*/ 613317 h 3021980"/>
              <a:gd name="connsiteX106" fmla="*/ 1572322 w 1862254"/>
              <a:gd name="connsiteY106" fmla="*/ 591014 h 3021980"/>
              <a:gd name="connsiteX107" fmla="*/ 1583474 w 1862254"/>
              <a:gd name="connsiteY107" fmla="*/ 557561 h 3021980"/>
              <a:gd name="connsiteX108" fmla="*/ 1628078 w 1862254"/>
              <a:gd name="connsiteY108" fmla="*/ 501805 h 3021980"/>
              <a:gd name="connsiteX109" fmla="*/ 1650381 w 1862254"/>
              <a:gd name="connsiteY109" fmla="*/ 434897 h 3021980"/>
              <a:gd name="connsiteX110" fmla="*/ 1661532 w 1862254"/>
              <a:gd name="connsiteY110" fmla="*/ 256478 h 3021980"/>
              <a:gd name="connsiteX111" fmla="*/ 1717288 w 1862254"/>
              <a:gd name="connsiteY111" fmla="*/ 200722 h 3021980"/>
              <a:gd name="connsiteX112" fmla="*/ 1761893 w 1862254"/>
              <a:gd name="connsiteY112" fmla="*/ 144966 h 3021980"/>
              <a:gd name="connsiteX113" fmla="*/ 1806498 w 1862254"/>
              <a:gd name="connsiteY113" fmla="*/ 89210 h 3021980"/>
              <a:gd name="connsiteX114" fmla="*/ 1817649 w 1862254"/>
              <a:gd name="connsiteY114" fmla="*/ 55756 h 3021980"/>
              <a:gd name="connsiteX115" fmla="*/ 1839952 w 1862254"/>
              <a:gd name="connsiteY115" fmla="*/ 33453 h 3021980"/>
              <a:gd name="connsiteX116" fmla="*/ 1862254 w 1862254"/>
              <a:gd name="connsiteY116" fmla="*/ 0 h 3021980"/>
              <a:gd name="connsiteX117" fmla="*/ 1851103 w 1862254"/>
              <a:gd name="connsiteY117" fmla="*/ 178419 h 3021980"/>
              <a:gd name="connsiteX118" fmla="*/ 1839952 w 1862254"/>
              <a:gd name="connsiteY118" fmla="*/ 211873 h 3021980"/>
              <a:gd name="connsiteX119" fmla="*/ 1795347 w 1862254"/>
              <a:gd name="connsiteY119" fmla="*/ 256478 h 3021980"/>
              <a:gd name="connsiteX120" fmla="*/ 1773044 w 1862254"/>
              <a:gd name="connsiteY120" fmla="*/ 323385 h 3021980"/>
              <a:gd name="connsiteX121" fmla="*/ 1761893 w 1862254"/>
              <a:gd name="connsiteY121" fmla="*/ 367990 h 3021980"/>
              <a:gd name="connsiteX122" fmla="*/ 1739591 w 1862254"/>
              <a:gd name="connsiteY122" fmla="*/ 434897 h 3021980"/>
              <a:gd name="connsiteX123" fmla="*/ 1694986 w 1862254"/>
              <a:gd name="connsiteY123" fmla="*/ 490653 h 3021980"/>
              <a:gd name="connsiteX124" fmla="*/ 1672683 w 1862254"/>
              <a:gd name="connsiteY124" fmla="*/ 512956 h 3021980"/>
              <a:gd name="connsiteX125" fmla="*/ 1650381 w 1862254"/>
              <a:gd name="connsiteY125" fmla="*/ 579863 h 3021980"/>
              <a:gd name="connsiteX126" fmla="*/ 1616927 w 1862254"/>
              <a:gd name="connsiteY126" fmla="*/ 702527 h 3021980"/>
              <a:gd name="connsiteX127" fmla="*/ 1594625 w 1862254"/>
              <a:gd name="connsiteY127" fmla="*/ 735980 h 3021980"/>
              <a:gd name="connsiteX128" fmla="*/ 1561171 w 1862254"/>
              <a:gd name="connsiteY128" fmla="*/ 791736 h 3021980"/>
              <a:gd name="connsiteX129" fmla="*/ 1550020 w 1862254"/>
              <a:gd name="connsiteY129" fmla="*/ 825190 h 3021980"/>
              <a:gd name="connsiteX130" fmla="*/ 1527718 w 1862254"/>
              <a:gd name="connsiteY130" fmla="*/ 858644 h 3021980"/>
              <a:gd name="connsiteX131" fmla="*/ 1505415 w 1862254"/>
              <a:gd name="connsiteY131" fmla="*/ 925551 h 3021980"/>
              <a:gd name="connsiteX132" fmla="*/ 1483113 w 1862254"/>
              <a:gd name="connsiteY132" fmla="*/ 992458 h 3021980"/>
              <a:gd name="connsiteX133" fmla="*/ 1471961 w 1862254"/>
              <a:gd name="connsiteY133" fmla="*/ 1025912 h 3021980"/>
              <a:gd name="connsiteX134" fmla="*/ 1449659 w 1862254"/>
              <a:gd name="connsiteY134" fmla="*/ 1059366 h 3021980"/>
              <a:gd name="connsiteX135" fmla="*/ 1416205 w 1862254"/>
              <a:gd name="connsiteY135" fmla="*/ 1115122 h 3021980"/>
              <a:gd name="connsiteX136" fmla="*/ 1405054 w 1862254"/>
              <a:gd name="connsiteY136" fmla="*/ 1148575 h 3021980"/>
              <a:gd name="connsiteX137" fmla="*/ 1382752 w 1862254"/>
              <a:gd name="connsiteY137" fmla="*/ 1170878 h 3021980"/>
              <a:gd name="connsiteX138" fmla="*/ 1371600 w 1862254"/>
              <a:gd name="connsiteY138" fmla="*/ 1215483 h 3021980"/>
              <a:gd name="connsiteX139" fmla="*/ 1349298 w 1862254"/>
              <a:gd name="connsiteY139" fmla="*/ 1248936 h 3021980"/>
              <a:gd name="connsiteX140" fmla="*/ 1326996 w 1862254"/>
              <a:gd name="connsiteY140" fmla="*/ 1315844 h 3021980"/>
              <a:gd name="connsiteX141" fmla="*/ 1315844 w 1862254"/>
              <a:gd name="connsiteY141" fmla="*/ 1349297 h 3021980"/>
              <a:gd name="connsiteX142" fmla="*/ 1326996 w 1862254"/>
              <a:gd name="connsiteY142" fmla="*/ 1438507 h 3021980"/>
              <a:gd name="connsiteX143" fmla="*/ 1338147 w 1862254"/>
              <a:gd name="connsiteY143" fmla="*/ 1471961 h 3021980"/>
              <a:gd name="connsiteX144" fmla="*/ 1349298 w 1862254"/>
              <a:gd name="connsiteY144" fmla="*/ 1527717 h 3021980"/>
              <a:gd name="connsiteX145" fmla="*/ 1360449 w 1862254"/>
              <a:gd name="connsiteY145" fmla="*/ 1594624 h 3021980"/>
              <a:gd name="connsiteX146" fmla="*/ 1382752 w 1862254"/>
              <a:gd name="connsiteY146" fmla="*/ 1661532 h 3021980"/>
              <a:gd name="connsiteX147" fmla="*/ 1371600 w 1862254"/>
              <a:gd name="connsiteY147" fmla="*/ 1884556 h 3021980"/>
              <a:gd name="connsiteX148" fmla="*/ 1360449 w 1862254"/>
              <a:gd name="connsiteY148" fmla="*/ 1918010 h 3021980"/>
              <a:gd name="connsiteX149" fmla="*/ 1349298 w 1862254"/>
              <a:gd name="connsiteY149" fmla="*/ 1962614 h 3021980"/>
              <a:gd name="connsiteX150" fmla="*/ 1326996 w 1862254"/>
              <a:gd name="connsiteY150" fmla="*/ 2029522 h 3021980"/>
              <a:gd name="connsiteX151" fmla="*/ 1293542 w 1862254"/>
              <a:gd name="connsiteY151" fmla="*/ 2107580 h 3021980"/>
              <a:gd name="connsiteX152" fmla="*/ 1282391 w 1862254"/>
              <a:gd name="connsiteY152" fmla="*/ 2141034 h 3021980"/>
              <a:gd name="connsiteX153" fmla="*/ 1260088 w 1862254"/>
              <a:gd name="connsiteY153" fmla="*/ 2163336 h 3021980"/>
              <a:gd name="connsiteX154" fmla="*/ 1226635 w 1862254"/>
              <a:gd name="connsiteY154" fmla="*/ 2230244 h 3021980"/>
              <a:gd name="connsiteX155" fmla="*/ 1204332 w 1862254"/>
              <a:gd name="connsiteY155" fmla="*/ 2297151 h 3021980"/>
              <a:gd name="connsiteX156" fmla="*/ 1237786 w 1862254"/>
              <a:gd name="connsiteY156" fmla="*/ 2709746 h 3021980"/>
              <a:gd name="connsiteX157" fmla="*/ 1271239 w 1862254"/>
              <a:gd name="connsiteY157" fmla="*/ 2776653 h 3021980"/>
              <a:gd name="connsiteX158" fmla="*/ 1304693 w 1862254"/>
              <a:gd name="connsiteY158" fmla="*/ 2832410 h 3021980"/>
              <a:gd name="connsiteX159" fmla="*/ 1371600 w 1862254"/>
              <a:gd name="connsiteY159" fmla="*/ 2921619 h 3021980"/>
              <a:gd name="connsiteX160" fmla="*/ 1393903 w 1862254"/>
              <a:gd name="connsiteY160" fmla="*/ 2943922 h 3021980"/>
              <a:gd name="connsiteX161" fmla="*/ 1460810 w 1862254"/>
              <a:gd name="connsiteY161" fmla="*/ 2988527 h 3021980"/>
              <a:gd name="connsiteX162" fmla="*/ 1505415 w 1862254"/>
              <a:gd name="connsiteY162" fmla="*/ 3010829 h 3021980"/>
              <a:gd name="connsiteX163" fmla="*/ 1405054 w 1862254"/>
              <a:gd name="connsiteY163" fmla="*/ 2988527 h 3021980"/>
              <a:gd name="connsiteX164" fmla="*/ 1059366 w 1862254"/>
              <a:gd name="connsiteY164" fmla="*/ 2999678 h 3021980"/>
              <a:gd name="connsiteX165" fmla="*/ 1003610 w 1862254"/>
              <a:gd name="connsiteY165" fmla="*/ 3010829 h 3021980"/>
              <a:gd name="connsiteX166" fmla="*/ 925552 w 1862254"/>
              <a:gd name="connsiteY166" fmla="*/ 3021980 h 3021980"/>
              <a:gd name="connsiteX167" fmla="*/ 758283 w 1862254"/>
              <a:gd name="connsiteY167" fmla="*/ 3010829 h 3021980"/>
              <a:gd name="connsiteX168" fmla="*/ 702527 w 1862254"/>
              <a:gd name="connsiteY168" fmla="*/ 2988527 h 302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62254" h="3021980">
                <a:moveTo>
                  <a:pt x="702527" y="2988527"/>
                </a:moveTo>
                <a:cubicBezTo>
                  <a:pt x="689517" y="2975517"/>
                  <a:pt x="690156" y="2950151"/>
                  <a:pt x="680225" y="2932771"/>
                </a:cubicBezTo>
                <a:cubicBezTo>
                  <a:pt x="637951" y="2858792"/>
                  <a:pt x="666348" y="3002640"/>
                  <a:pt x="613318" y="2843561"/>
                </a:cubicBezTo>
                <a:cubicBezTo>
                  <a:pt x="609601" y="2832410"/>
                  <a:pt x="605395" y="2821409"/>
                  <a:pt x="602166" y="2810107"/>
                </a:cubicBezTo>
                <a:cubicBezTo>
                  <a:pt x="574156" y="2712075"/>
                  <a:pt x="606605" y="2812272"/>
                  <a:pt x="579864" y="2732049"/>
                </a:cubicBezTo>
                <a:cubicBezTo>
                  <a:pt x="583581" y="2668859"/>
                  <a:pt x="584717" y="2605463"/>
                  <a:pt x="591015" y="2542478"/>
                </a:cubicBezTo>
                <a:cubicBezTo>
                  <a:pt x="592185" y="2530782"/>
                  <a:pt x="599315" y="2520428"/>
                  <a:pt x="602166" y="2509024"/>
                </a:cubicBezTo>
                <a:cubicBezTo>
                  <a:pt x="606763" y="2490636"/>
                  <a:pt x="606663" y="2471015"/>
                  <a:pt x="613318" y="2453268"/>
                </a:cubicBezTo>
                <a:cubicBezTo>
                  <a:pt x="618024" y="2440719"/>
                  <a:pt x="629626" y="2431801"/>
                  <a:pt x="635620" y="2419814"/>
                </a:cubicBezTo>
                <a:cubicBezTo>
                  <a:pt x="664571" y="2361912"/>
                  <a:pt x="625512" y="2407620"/>
                  <a:pt x="669074" y="2364058"/>
                </a:cubicBezTo>
                <a:cubicBezTo>
                  <a:pt x="695614" y="2284437"/>
                  <a:pt x="678336" y="2316712"/>
                  <a:pt x="713678" y="2263697"/>
                </a:cubicBezTo>
                <a:cubicBezTo>
                  <a:pt x="715327" y="2250508"/>
                  <a:pt x="731787" y="2114605"/>
                  <a:pt x="735981" y="2096429"/>
                </a:cubicBezTo>
                <a:cubicBezTo>
                  <a:pt x="741267" y="2073522"/>
                  <a:pt x="750849" y="2051824"/>
                  <a:pt x="758283" y="2029522"/>
                </a:cubicBezTo>
                <a:cubicBezTo>
                  <a:pt x="762000" y="2018371"/>
                  <a:pt x="762915" y="2005849"/>
                  <a:pt x="769435" y="1996068"/>
                </a:cubicBezTo>
                <a:cubicBezTo>
                  <a:pt x="776869" y="1984917"/>
                  <a:pt x="785743" y="1974601"/>
                  <a:pt x="791737" y="1962614"/>
                </a:cubicBezTo>
                <a:cubicBezTo>
                  <a:pt x="820688" y="1904712"/>
                  <a:pt x="781629" y="1950420"/>
                  <a:pt x="825191" y="1906858"/>
                </a:cubicBezTo>
                <a:lnTo>
                  <a:pt x="847493" y="1839951"/>
                </a:lnTo>
                <a:lnTo>
                  <a:pt x="858644" y="1806497"/>
                </a:lnTo>
                <a:cubicBezTo>
                  <a:pt x="851802" y="1724390"/>
                  <a:pt x="853780" y="1686680"/>
                  <a:pt x="836342" y="1616927"/>
                </a:cubicBezTo>
                <a:cubicBezTo>
                  <a:pt x="830295" y="1592740"/>
                  <a:pt x="821059" y="1568190"/>
                  <a:pt x="802888" y="1550019"/>
                </a:cubicBezTo>
                <a:cubicBezTo>
                  <a:pt x="793411" y="1540542"/>
                  <a:pt x="779900" y="1536089"/>
                  <a:pt x="769435" y="1527717"/>
                </a:cubicBezTo>
                <a:cubicBezTo>
                  <a:pt x="725700" y="1492729"/>
                  <a:pt x="771775" y="1513628"/>
                  <a:pt x="713678" y="1494263"/>
                </a:cubicBezTo>
                <a:cubicBezTo>
                  <a:pt x="684610" y="1465195"/>
                  <a:pt x="661351" y="1434646"/>
                  <a:pt x="624469" y="1416205"/>
                </a:cubicBezTo>
                <a:cubicBezTo>
                  <a:pt x="613955" y="1410948"/>
                  <a:pt x="602166" y="1408770"/>
                  <a:pt x="591015" y="1405053"/>
                </a:cubicBezTo>
                <a:cubicBezTo>
                  <a:pt x="583581" y="1393902"/>
                  <a:pt x="577085" y="1382065"/>
                  <a:pt x="568713" y="1371600"/>
                </a:cubicBezTo>
                <a:cubicBezTo>
                  <a:pt x="562145" y="1363390"/>
                  <a:pt x="552718" y="1357708"/>
                  <a:pt x="546410" y="1349297"/>
                </a:cubicBezTo>
                <a:cubicBezTo>
                  <a:pt x="530327" y="1327854"/>
                  <a:pt x="501805" y="1282390"/>
                  <a:pt x="501805" y="1282390"/>
                </a:cubicBezTo>
                <a:cubicBezTo>
                  <a:pt x="476178" y="1205509"/>
                  <a:pt x="496126" y="1232106"/>
                  <a:pt x="457200" y="1193180"/>
                </a:cubicBezTo>
                <a:cubicBezTo>
                  <a:pt x="453483" y="1182029"/>
                  <a:pt x="451306" y="1170240"/>
                  <a:pt x="446049" y="1159727"/>
                </a:cubicBezTo>
                <a:cubicBezTo>
                  <a:pt x="440055" y="1147740"/>
                  <a:pt x="429026" y="1138592"/>
                  <a:pt x="423747" y="1126273"/>
                </a:cubicBezTo>
                <a:cubicBezTo>
                  <a:pt x="417710" y="1112186"/>
                  <a:pt x="417000" y="1096348"/>
                  <a:pt x="412596" y="1081668"/>
                </a:cubicBezTo>
                <a:cubicBezTo>
                  <a:pt x="405841" y="1059151"/>
                  <a:pt x="397727" y="1037063"/>
                  <a:pt x="390293" y="1014761"/>
                </a:cubicBezTo>
                <a:lnTo>
                  <a:pt x="379142" y="981307"/>
                </a:lnTo>
                <a:cubicBezTo>
                  <a:pt x="375425" y="884663"/>
                  <a:pt x="374425" y="787876"/>
                  <a:pt x="367991" y="691375"/>
                </a:cubicBezTo>
                <a:cubicBezTo>
                  <a:pt x="366587" y="670316"/>
                  <a:pt x="337985" y="590207"/>
                  <a:pt x="334537" y="579863"/>
                </a:cubicBezTo>
                <a:lnTo>
                  <a:pt x="323386" y="546410"/>
                </a:lnTo>
                <a:cubicBezTo>
                  <a:pt x="319669" y="535259"/>
                  <a:pt x="320547" y="521268"/>
                  <a:pt x="312235" y="512956"/>
                </a:cubicBezTo>
                <a:cubicBezTo>
                  <a:pt x="270979" y="471700"/>
                  <a:pt x="295762" y="499399"/>
                  <a:pt x="245327" y="423746"/>
                </a:cubicBezTo>
                <a:cubicBezTo>
                  <a:pt x="237893" y="412595"/>
                  <a:pt x="227263" y="403006"/>
                  <a:pt x="223025" y="390292"/>
                </a:cubicBezTo>
                <a:cubicBezTo>
                  <a:pt x="219308" y="379141"/>
                  <a:pt x="217922" y="366918"/>
                  <a:pt x="211874" y="356839"/>
                </a:cubicBezTo>
                <a:cubicBezTo>
                  <a:pt x="206465" y="347824"/>
                  <a:pt x="197005" y="341970"/>
                  <a:pt x="189571" y="334536"/>
                </a:cubicBezTo>
                <a:cubicBezTo>
                  <a:pt x="157984" y="239776"/>
                  <a:pt x="202036" y="355309"/>
                  <a:pt x="156118" y="278780"/>
                </a:cubicBezTo>
                <a:cubicBezTo>
                  <a:pt x="150070" y="268701"/>
                  <a:pt x="152019" y="254730"/>
                  <a:pt x="144966" y="245327"/>
                </a:cubicBezTo>
                <a:cubicBezTo>
                  <a:pt x="129196" y="224300"/>
                  <a:pt x="104980" y="210598"/>
                  <a:pt x="89210" y="189571"/>
                </a:cubicBezTo>
                <a:lnTo>
                  <a:pt x="55757" y="144966"/>
                </a:lnTo>
                <a:cubicBezTo>
                  <a:pt x="52040" y="133815"/>
                  <a:pt x="49862" y="122026"/>
                  <a:pt x="44605" y="111512"/>
                </a:cubicBezTo>
                <a:cubicBezTo>
                  <a:pt x="30536" y="83374"/>
                  <a:pt x="20746" y="76502"/>
                  <a:pt x="0" y="55756"/>
                </a:cubicBezTo>
                <a:cubicBezTo>
                  <a:pt x="0" y="55756"/>
                  <a:pt x="21207" y="72615"/>
                  <a:pt x="33454" y="78058"/>
                </a:cubicBezTo>
                <a:cubicBezTo>
                  <a:pt x="54937" y="87606"/>
                  <a:pt x="100361" y="100361"/>
                  <a:pt x="100361" y="100361"/>
                </a:cubicBezTo>
                <a:cubicBezTo>
                  <a:pt x="156876" y="156874"/>
                  <a:pt x="83732" y="90382"/>
                  <a:pt x="156118" y="133814"/>
                </a:cubicBezTo>
                <a:cubicBezTo>
                  <a:pt x="176829" y="146241"/>
                  <a:pt x="186697" y="172040"/>
                  <a:pt x="200722" y="189571"/>
                </a:cubicBezTo>
                <a:cubicBezTo>
                  <a:pt x="218880" y="212268"/>
                  <a:pt x="231642" y="217618"/>
                  <a:pt x="256478" y="234175"/>
                </a:cubicBezTo>
                <a:cubicBezTo>
                  <a:pt x="263912" y="245326"/>
                  <a:pt x="272787" y="255642"/>
                  <a:pt x="278781" y="267629"/>
                </a:cubicBezTo>
                <a:cubicBezTo>
                  <a:pt x="288150" y="286366"/>
                  <a:pt x="295724" y="327825"/>
                  <a:pt x="301083" y="345688"/>
                </a:cubicBezTo>
                <a:cubicBezTo>
                  <a:pt x="307838" y="368205"/>
                  <a:pt x="306763" y="395972"/>
                  <a:pt x="323386" y="412595"/>
                </a:cubicBezTo>
                <a:cubicBezTo>
                  <a:pt x="388619" y="477828"/>
                  <a:pt x="357272" y="453772"/>
                  <a:pt x="412596" y="490653"/>
                </a:cubicBezTo>
                <a:cubicBezTo>
                  <a:pt x="420030" y="501804"/>
                  <a:pt x="428905" y="512120"/>
                  <a:pt x="434898" y="524107"/>
                </a:cubicBezTo>
                <a:cubicBezTo>
                  <a:pt x="440155" y="534621"/>
                  <a:pt x="440001" y="547482"/>
                  <a:pt x="446049" y="557561"/>
                </a:cubicBezTo>
                <a:cubicBezTo>
                  <a:pt x="451458" y="566576"/>
                  <a:pt x="460918" y="572429"/>
                  <a:pt x="468352" y="579863"/>
                </a:cubicBezTo>
                <a:cubicBezTo>
                  <a:pt x="493979" y="656745"/>
                  <a:pt x="474030" y="630148"/>
                  <a:pt x="512957" y="669073"/>
                </a:cubicBezTo>
                <a:lnTo>
                  <a:pt x="546410" y="769434"/>
                </a:lnTo>
                <a:cubicBezTo>
                  <a:pt x="550127" y="780585"/>
                  <a:pt x="555256" y="791362"/>
                  <a:pt x="557561" y="802888"/>
                </a:cubicBezTo>
                <a:cubicBezTo>
                  <a:pt x="571341" y="871786"/>
                  <a:pt x="558200" y="842874"/>
                  <a:pt x="591015" y="892097"/>
                </a:cubicBezTo>
                <a:cubicBezTo>
                  <a:pt x="614223" y="984931"/>
                  <a:pt x="585964" y="893145"/>
                  <a:pt x="624469" y="970156"/>
                </a:cubicBezTo>
                <a:cubicBezTo>
                  <a:pt x="629726" y="980670"/>
                  <a:pt x="630363" y="993096"/>
                  <a:pt x="635620" y="1003610"/>
                </a:cubicBezTo>
                <a:cubicBezTo>
                  <a:pt x="649687" y="1031744"/>
                  <a:pt x="659481" y="1038622"/>
                  <a:pt x="680225" y="1059366"/>
                </a:cubicBezTo>
                <a:cubicBezTo>
                  <a:pt x="687659" y="1081668"/>
                  <a:pt x="685903" y="1109650"/>
                  <a:pt x="702527" y="1126273"/>
                </a:cubicBezTo>
                <a:cubicBezTo>
                  <a:pt x="723273" y="1147018"/>
                  <a:pt x="733064" y="1153892"/>
                  <a:pt x="747132" y="1182029"/>
                </a:cubicBezTo>
                <a:cubicBezTo>
                  <a:pt x="752389" y="1192543"/>
                  <a:pt x="751451" y="1205918"/>
                  <a:pt x="758283" y="1215483"/>
                </a:cubicBezTo>
                <a:cubicBezTo>
                  <a:pt x="770505" y="1232593"/>
                  <a:pt x="791224" y="1242593"/>
                  <a:pt x="802888" y="1260088"/>
                </a:cubicBezTo>
                <a:cubicBezTo>
                  <a:pt x="810322" y="1271239"/>
                  <a:pt x="816469" y="1283366"/>
                  <a:pt x="825191" y="1293541"/>
                </a:cubicBezTo>
                <a:cubicBezTo>
                  <a:pt x="838875" y="1309506"/>
                  <a:pt x="858133" y="1320650"/>
                  <a:pt x="869796" y="1338146"/>
                </a:cubicBezTo>
                <a:cubicBezTo>
                  <a:pt x="899532" y="1382751"/>
                  <a:pt x="880947" y="1364166"/>
                  <a:pt x="925552" y="1393902"/>
                </a:cubicBezTo>
                <a:cubicBezTo>
                  <a:pt x="951571" y="1471961"/>
                  <a:pt x="925551" y="1453376"/>
                  <a:pt x="981308" y="1471961"/>
                </a:cubicBezTo>
                <a:cubicBezTo>
                  <a:pt x="985025" y="1460810"/>
                  <a:pt x="987202" y="1449021"/>
                  <a:pt x="992459" y="1438507"/>
                </a:cubicBezTo>
                <a:cubicBezTo>
                  <a:pt x="998452" y="1426520"/>
                  <a:pt x="1011235" y="1417983"/>
                  <a:pt x="1014761" y="1405053"/>
                </a:cubicBezTo>
                <a:cubicBezTo>
                  <a:pt x="1022646" y="1376141"/>
                  <a:pt x="1020986" y="1345404"/>
                  <a:pt x="1025913" y="1315844"/>
                </a:cubicBezTo>
                <a:cubicBezTo>
                  <a:pt x="1028433" y="1300727"/>
                  <a:pt x="1032660" y="1285919"/>
                  <a:pt x="1037064" y="1271239"/>
                </a:cubicBezTo>
                <a:cubicBezTo>
                  <a:pt x="1043819" y="1248722"/>
                  <a:pt x="1051932" y="1226634"/>
                  <a:pt x="1059366" y="1204332"/>
                </a:cubicBezTo>
                <a:lnTo>
                  <a:pt x="1081669" y="1137424"/>
                </a:lnTo>
                <a:cubicBezTo>
                  <a:pt x="1094046" y="1100293"/>
                  <a:pt x="1098203" y="1092433"/>
                  <a:pt x="1103971" y="1048214"/>
                </a:cubicBezTo>
                <a:cubicBezTo>
                  <a:pt x="1112678" y="981460"/>
                  <a:pt x="1104986" y="911357"/>
                  <a:pt x="1126274" y="847492"/>
                </a:cubicBezTo>
                <a:lnTo>
                  <a:pt x="1159727" y="747132"/>
                </a:lnTo>
                <a:lnTo>
                  <a:pt x="1170878" y="713678"/>
                </a:lnTo>
                <a:cubicBezTo>
                  <a:pt x="1166565" y="674864"/>
                  <a:pt x="1163782" y="585944"/>
                  <a:pt x="1137425" y="546410"/>
                </a:cubicBezTo>
                <a:lnTo>
                  <a:pt x="1115122" y="512956"/>
                </a:lnTo>
                <a:cubicBezTo>
                  <a:pt x="1111405" y="501805"/>
                  <a:pt x="1107064" y="490842"/>
                  <a:pt x="1103971" y="479502"/>
                </a:cubicBezTo>
                <a:cubicBezTo>
                  <a:pt x="1095906" y="449930"/>
                  <a:pt x="1081669" y="390292"/>
                  <a:pt x="1081669" y="390292"/>
                </a:cubicBezTo>
                <a:cubicBezTo>
                  <a:pt x="1090272" y="287056"/>
                  <a:pt x="1069089" y="280565"/>
                  <a:pt x="1115122" y="223024"/>
                </a:cubicBezTo>
                <a:cubicBezTo>
                  <a:pt x="1121690" y="214814"/>
                  <a:pt x="1129991" y="208156"/>
                  <a:pt x="1137425" y="200722"/>
                </a:cubicBezTo>
                <a:cubicBezTo>
                  <a:pt x="1141142" y="189571"/>
                  <a:pt x="1143319" y="177782"/>
                  <a:pt x="1148576" y="167268"/>
                </a:cubicBezTo>
                <a:cubicBezTo>
                  <a:pt x="1162644" y="139131"/>
                  <a:pt x="1172435" y="132257"/>
                  <a:pt x="1193181" y="111512"/>
                </a:cubicBezTo>
                <a:cubicBezTo>
                  <a:pt x="1224770" y="16742"/>
                  <a:pt x="1180713" y="132291"/>
                  <a:pt x="1226635" y="55756"/>
                </a:cubicBezTo>
                <a:cubicBezTo>
                  <a:pt x="1232683" y="45677"/>
                  <a:pt x="1229474" y="30614"/>
                  <a:pt x="1237786" y="22302"/>
                </a:cubicBezTo>
                <a:cubicBezTo>
                  <a:pt x="1246097" y="13990"/>
                  <a:pt x="1260088" y="14868"/>
                  <a:pt x="1271239" y="11151"/>
                </a:cubicBezTo>
                <a:lnTo>
                  <a:pt x="1315844" y="55756"/>
                </a:lnTo>
                <a:lnTo>
                  <a:pt x="1338147" y="78058"/>
                </a:lnTo>
                <a:cubicBezTo>
                  <a:pt x="1341864" y="100361"/>
                  <a:pt x="1343814" y="123031"/>
                  <a:pt x="1349298" y="144966"/>
                </a:cubicBezTo>
                <a:cubicBezTo>
                  <a:pt x="1355000" y="167773"/>
                  <a:pt x="1371600" y="211873"/>
                  <a:pt x="1371600" y="211873"/>
                </a:cubicBezTo>
                <a:cubicBezTo>
                  <a:pt x="1367883" y="297366"/>
                  <a:pt x="1357500" y="382828"/>
                  <a:pt x="1360449" y="468351"/>
                </a:cubicBezTo>
                <a:cubicBezTo>
                  <a:pt x="1361259" y="491846"/>
                  <a:pt x="1366129" y="518635"/>
                  <a:pt x="1382752" y="535258"/>
                </a:cubicBezTo>
                <a:lnTo>
                  <a:pt x="1427357" y="579863"/>
                </a:lnTo>
                <a:cubicBezTo>
                  <a:pt x="1488041" y="761922"/>
                  <a:pt x="1415756" y="533464"/>
                  <a:pt x="1460810" y="713678"/>
                </a:cubicBezTo>
                <a:cubicBezTo>
                  <a:pt x="1466512" y="736485"/>
                  <a:pt x="1483113" y="780585"/>
                  <a:pt x="1483113" y="780585"/>
                </a:cubicBezTo>
                <a:lnTo>
                  <a:pt x="1527718" y="646771"/>
                </a:lnTo>
                <a:cubicBezTo>
                  <a:pt x="1531435" y="635620"/>
                  <a:pt x="1529089" y="619837"/>
                  <a:pt x="1538869" y="613317"/>
                </a:cubicBezTo>
                <a:lnTo>
                  <a:pt x="1572322" y="591014"/>
                </a:lnTo>
                <a:cubicBezTo>
                  <a:pt x="1576039" y="579863"/>
                  <a:pt x="1577426" y="567640"/>
                  <a:pt x="1583474" y="557561"/>
                </a:cubicBezTo>
                <a:cubicBezTo>
                  <a:pt x="1623191" y="491368"/>
                  <a:pt x="1589825" y="587874"/>
                  <a:pt x="1628078" y="501805"/>
                </a:cubicBezTo>
                <a:cubicBezTo>
                  <a:pt x="1637626" y="480322"/>
                  <a:pt x="1650381" y="434897"/>
                  <a:pt x="1650381" y="434897"/>
                </a:cubicBezTo>
                <a:cubicBezTo>
                  <a:pt x="1654098" y="375424"/>
                  <a:pt x="1645162" y="313774"/>
                  <a:pt x="1661532" y="256478"/>
                </a:cubicBezTo>
                <a:cubicBezTo>
                  <a:pt x="1668753" y="231206"/>
                  <a:pt x="1698703" y="219307"/>
                  <a:pt x="1717288" y="200722"/>
                </a:cubicBezTo>
                <a:cubicBezTo>
                  <a:pt x="1771140" y="146870"/>
                  <a:pt x="1705624" y="215302"/>
                  <a:pt x="1761893" y="144966"/>
                </a:cubicBezTo>
                <a:cubicBezTo>
                  <a:pt x="1825451" y="65519"/>
                  <a:pt x="1737857" y="192172"/>
                  <a:pt x="1806498" y="89210"/>
                </a:cubicBezTo>
                <a:cubicBezTo>
                  <a:pt x="1810215" y="78059"/>
                  <a:pt x="1811601" y="65835"/>
                  <a:pt x="1817649" y="55756"/>
                </a:cubicBezTo>
                <a:cubicBezTo>
                  <a:pt x="1823058" y="46741"/>
                  <a:pt x="1833384" y="41663"/>
                  <a:pt x="1839952" y="33453"/>
                </a:cubicBezTo>
                <a:cubicBezTo>
                  <a:pt x="1848324" y="22988"/>
                  <a:pt x="1854820" y="11151"/>
                  <a:pt x="1862254" y="0"/>
                </a:cubicBezTo>
                <a:cubicBezTo>
                  <a:pt x="1858537" y="59473"/>
                  <a:pt x="1857341" y="119157"/>
                  <a:pt x="1851103" y="178419"/>
                </a:cubicBezTo>
                <a:cubicBezTo>
                  <a:pt x="1849873" y="190109"/>
                  <a:pt x="1846784" y="202308"/>
                  <a:pt x="1839952" y="211873"/>
                </a:cubicBezTo>
                <a:cubicBezTo>
                  <a:pt x="1827730" y="228983"/>
                  <a:pt x="1795347" y="256478"/>
                  <a:pt x="1795347" y="256478"/>
                </a:cubicBezTo>
                <a:cubicBezTo>
                  <a:pt x="1787913" y="278780"/>
                  <a:pt x="1778746" y="300578"/>
                  <a:pt x="1773044" y="323385"/>
                </a:cubicBezTo>
                <a:cubicBezTo>
                  <a:pt x="1769327" y="338253"/>
                  <a:pt x="1766297" y="353310"/>
                  <a:pt x="1761893" y="367990"/>
                </a:cubicBezTo>
                <a:cubicBezTo>
                  <a:pt x="1755138" y="390507"/>
                  <a:pt x="1756214" y="418274"/>
                  <a:pt x="1739591" y="434897"/>
                </a:cubicBezTo>
                <a:cubicBezTo>
                  <a:pt x="1685739" y="488749"/>
                  <a:pt x="1751255" y="420317"/>
                  <a:pt x="1694986" y="490653"/>
                </a:cubicBezTo>
                <a:cubicBezTo>
                  <a:pt x="1688418" y="498863"/>
                  <a:pt x="1680117" y="505522"/>
                  <a:pt x="1672683" y="512956"/>
                </a:cubicBezTo>
                <a:cubicBezTo>
                  <a:pt x="1665249" y="535258"/>
                  <a:pt x="1654991" y="556811"/>
                  <a:pt x="1650381" y="579863"/>
                </a:cubicBezTo>
                <a:cubicBezTo>
                  <a:pt x="1644396" y="609788"/>
                  <a:pt x="1633097" y="678272"/>
                  <a:pt x="1616927" y="702527"/>
                </a:cubicBezTo>
                <a:lnTo>
                  <a:pt x="1594625" y="735980"/>
                </a:lnTo>
                <a:cubicBezTo>
                  <a:pt x="1563036" y="830750"/>
                  <a:pt x="1607093" y="715201"/>
                  <a:pt x="1561171" y="791736"/>
                </a:cubicBezTo>
                <a:cubicBezTo>
                  <a:pt x="1555123" y="801815"/>
                  <a:pt x="1555277" y="814676"/>
                  <a:pt x="1550020" y="825190"/>
                </a:cubicBezTo>
                <a:cubicBezTo>
                  <a:pt x="1544027" y="837177"/>
                  <a:pt x="1533161" y="846397"/>
                  <a:pt x="1527718" y="858644"/>
                </a:cubicBezTo>
                <a:cubicBezTo>
                  <a:pt x="1518170" y="880127"/>
                  <a:pt x="1512849" y="903249"/>
                  <a:pt x="1505415" y="925551"/>
                </a:cubicBezTo>
                <a:lnTo>
                  <a:pt x="1483113" y="992458"/>
                </a:lnTo>
                <a:cubicBezTo>
                  <a:pt x="1479396" y="1003609"/>
                  <a:pt x="1478481" y="1016131"/>
                  <a:pt x="1471961" y="1025912"/>
                </a:cubicBezTo>
                <a:cubicBezTo>
                  <a:pt x="1464527" y="1037063"/>
                  <a:pt x="1455653" y="1047379"/>
                  <a:pt x="1449659" y="1059366"/>
                </a:cubicBezTo>
                <a:cubicBezTo>
                  <a:pt x="1420708" y="1117268"/>
                  <a:pt x="1459767" y="1071560"/>
                  <a:pt x="1416205" y="1115122"/>
                </a:cubicBezTo>
                <a:cubicBezTo>
                  <a:pt x="1412488" y="1126273"/>
                  <a:pt x="1411101" y="1138496"/>
                  <a:pt x="1405054" y="1148575"/>
                </a:cubicBezTo>
                <a:cubicBezTo>
                  <a:pt x="1399645" y="1157590"/>
                  <a:pt x="1387454" y="1161474"/>
                  <a:pt x="1382752" y="1170878"/>
                </a:cubicBezTo>
                <a:cubicBezTo>
                  <a:pt x="1375898" y="1184586"/>
                  <a:pt x="1377637" y="1201396"/>
                  <a:pt x="1371600" y="1215483"/>
                </a:cubicBezTo>
                <a:cubicBezTo>
                  <a:pt x="1366321" y="1227801"/>
                  <a:pt x="1356732" y="1237785"/>
                  <a:pt x="1349298" y="1248936"/>
                </a:cubicBezTo>
                <a:lnTo>
                  <a:pt x="1326996" y="1315844"/>
                </a:lnTo>
                <a:lnTo>
                  <a:pt x="1315844" y="1349297"/>
                </a:lnTo>
                <a:cubicBezTo>
                  <a:pt x="1319561" y="1379034"/>
                  <a:pt x="1321635" y="1409022"/>
                  <a:pt x="1326996" y="1438507"/>
                </a:cubicBezTo>
                <a:cubicBezTo>
                  <a:pt x="1329099" y="1450072"/>
                  <a:pt x="1335296" y="1460557"/>
                  <a:pt x="1338147" y="1471961"/>
                </a:cubicBezTo>
                <a:cubicBezTo>
                  <a:pt x="1342744" y="1490349"/>
                  <a:pt x="1345908" y="1509069"/>
                  <a:pt x="1349298" y="1527717"/>
                </a:cubicBezTo>
                <a:cubicBezTo>
                  <a:pt x="1353343" y="1549962"/>
                  <a:pt x="1354965" y="1572689"/>
                  <a:pt x="1360449" y="1594624"/>
                </a:cubicBezTo>
                <a:cubicBezTo>
                  <a:pt x="1366151" y="1617431"/>
                  <a:pt x="1382752" y="1661532"/>
                  <a:pt x="1382752" y="1661532"/>
                </a:cubicBezTo>
                <a:cubicBezTo>
                  <a:pt x="1379035" y="1735873"/>
                  <a:pt x="1378048" y="1810402"/>
                  <a:pt x="1371600" y="1884556"/>
                </a:cubicBezTo>
                <a:cubicBezTo>
                  <a:pt x="1370582" y="1896266"/>
                  <a:pt x="1363678" y="1906708"/>
                  <a:pt x="1360449" y="1918010"/>
                </a:cubicBezTo>
                <a:cubicBezTo>
                  <a:pt x="1356239" y="1932746"/>
                  <a:pt x="1353702" y="1947935"/>
                  <a:pt x="1349298" y="1962614"/>
                </a:cubicBezTo>
                <a:cubicBezTo>
                  <a:pt x="1342543" y="1985132"/>
                  <a:pt x="1332698" y="2006715"/>
                  <a:pt x="1326996" y="2029522"/>
                </a:cubicBezTo>
                <a:cubicBezTo>
                  <a:pt x="1312593" y="2087129"/>
                  <a:pt x="1324345" y="2061375"/>
                  <a:pt x="1293542" y="2107580"/>
                </a:cubicBezTo>
                <a:cubicBezTo>
                  <a:pt x="1289825" y="2118731"/>
                  <a:pt x="1288439" y="2130955"/>
                  <a:pt x="1282391" y="2141034"/>
                </a:cubicBezTo>
                <a:cubicBezTo>
                  <a:pt x="1276982" y="2150049"/>
                  <a:pt x="1264790" y="2153932"/>
                  <a:pt x="1260088" y="2163336"/>
                </a:cubicBezTo>
                <a:cubicBezTo>
                  <a:pt x="1218982" y="2245547"/>
                  <a:pt x="1278574" y="2178303"/>
                  <a:pt x="1226635" y="2230244"/>
                </a:cubicBezTo>
                <a:cubicBezTo>
                  <a:pt x="1219201" y="2252546"/>
                  <a:pt x="1203574" y="2273654"/>
                  <a:pt x="1204332" y="2297151"/>
                </a:cubicBezTo>
                <a:cubicBezTo>
                  <a:pt x="1216242" y="2666355"/>
                  <a:pt x="1179024" y="2533462"/>
                  <a:pt x="1237786" y="2709746"/>
                </a:cubicBezTo>
                <a:cubicBezTo>
                  <a:pt x="1265816" y="2793834"/>
                  <a:pt x="1228004" y="2690185"/>
                  <a:pt x="1271239" y="2776653"/>
                </a:cubicBezTo>
                <a:cubicBezTo>
                  <a:pt x="1300192" y="2834557"/>
                  <a:pt x="1261132" y="2788847"/>
                  <a:pt x="1304693" y="2832410"/>
                </a:cubicBezTo>
                <a:cubicBezTo>
                  <a:pt x="1324156" y="2890798"/>
                  <a:pt x="1307533" y="2857552"/>
                  <a:pt x="1371600" y="2921619"/>
                </a:cubicBezTo>
                <a:cubicBezTo>
                  <a:pt x="1379034" y="2929053"/>
                  <a:pt x="1385155" y="2938090"/>
                  <a:pt x="1393903" y="2943922"/>
                </a:cubicBezTo>
                <a:cubicBezTo>
                  <a:pt x="1416205" y="2958790"/>
                  <a:pt x="1436836" y="2976540"/>
                  <a:pt x="1460810" y="2988527"/>
                </a:cubicBezTo>
                <a:cubicBezTo>
                  <a:pt x="1475678" y="2995961"/>
                  <a:pt x="1520283" y="3003395"/>
                  <a:pt x="1505415" y="3010829"/>
                </a:cubicBezTo>
                <a:cubicBezTo>
                  <a:pt x="1489715" y="3018679"/>
                  <a:pt x="1427308" y="2995945"/>
                  <a:pt x="1405054" y="2988527"/>
                </a:cubicBezTo>
                <a:cubicBezTo>
                  <a:pt x="1289825" y="2992244"/>
                  <a:pt x="1174478" y="2993283"/>
                  <a:pt x="1059366" y="2999678"/>
                </a:cubicBezTo>
                <a:cubicBezTo>
                  <a:pt x="1040442" y="3000729"/>
                  <a:pt x="1022306" y="3007713"/>
                  <a:pt x="1003610" y="3010829"/>
                </a:cubicBezTo>
                <a:cubicBezTo>
                  <a:pt x="977684" y="3015150"/>
                  <a:pt x="951571" y="3018263"/>
                  <a:pt x="925552" y="3021980"/>
                </a:cubicBezTo>
                <a:cubicBezTo>
                  <a:pt x="869796" y="3018263"/>
                  <a:pt x="813856" y="3016679"/>
                  <a:pt x="758283" y="3010829"/>
                </a:cubicBezTo>
                <a:cubicBezTo>
                  <a:pt x="710072" y="3005754"/>
                  <a:pt x="715537" y="3001537"/>
                  <a:pt x="702527" y="2988527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91297B2-2318-45B9-8BFE-CD52E3923A2F}"/>
              </a:ext>
            </a:extLst>
          </p:cNvPr>
          <p:cNvSpPr/>
          <p:nvPr/>
        </p:nvSpPr>
        <p:spPr>
          <a:xfrm>
            <a:off x="3969834" y="2317807"/>
            <a:ext cx="3359908" cy="3804213"/>
          </a:xfrm>
          <a:custGeom>
            <a:avLst/>
            <a:gdLst>
              <a:gd name="connsiteX0" fmla="*/ 1237786 w 3359908"/>
              <a:gd name="connsiteY0" fmla="*/ 3781910 h 3804213"/>
              <a:gd name="connsiteX1" fmla="*/ 1505415 w 3359908"/>
              <a:gd name="connsiteY1" fmla="*/ 3804213 h 3804213"/>
              <a:gd name="connsiteX2" fmla="*/ 2107581 w 3359908"/>
              <a:gd name="connsiteY2" fmla="*/ 3793061 h 3804213"/>
              <a:gd name="connsiteX3" fmla="*/ 2096429 w 3359908"/>
              <a:gd name="connsiteY3" fmla="*/ 3759608 h 3804213"/>
              <a:gd name="connsiteX4" fmla="*/ 2074127 w 3359908"/>
              <a:gd name="connsiteY4" fmla="*/ 3737305 h 3804213"/>
              <a:gd name="connsiteX5" fmla="*/ 2051825 w 3359908"/>
              <a:gd name="connsiteY5" fmla="*/ 3703852 h 3804213"/>
              <a:gd name="connsiteX6" fmla="*/ 2018371 w 3359908"/>
              <a:gd name="connsiteY6" fmla="*/ 3648095 h 3804213"/>
              <a:gd name="connsiteX7" fmla="*/ 1962615 w 3359908"/>
              <a:gd name="connsiteY7" fmla="*/ 3558886 h 3804213"/>
              <a:gd name="connsiteX8" fmla="*/ 1940312 w 3359908"/>
              <a:gd name="connsiteY8" fmla="*/ 3491978 h 3804213"/>
              <a:gd name="connsiteX9" fmla="*/ 1929161 w 3359908"/>
              <a:gd name="connsiteY9" fmla="*/ 3458525 h 3804213"/>
              <a:gd name="connsiteX10" fmla="*/ 1951464 w 3359908"/>
              <a:gd name="connsiteY10" fmla="*/ 3168593 h 3804213"/>
              <a:gd name="connsiteX11" fmla="*/ 1973766 w 3359908"/>
              <a:gd name="connsiteY11" fmla="*/ 3101686 h 3804213"/>
              <a:gd name="connsiteX12" fmla="*/ 1984917 w 3359908"/>
              <a:gd name="connsiteY12" fmla="*/ 3068232 h 3804213"/>
              <a:gd name="connsiteX13" fmla="*/ 1996068 w 3359908"/>
              <a:gd name="connsiteY13" fmla="*/ 3034778 h 3804213"/>
              <a:gd name="connsiteX14" fmla="*/ 2007220 w 3359908"/>
              <a:gd name="connsiteY14" fmla="*/ 3001325 h 3804213"/>
              <a:gd name="connsiteX15" fmla="*/ 2029522 w 3359908"/>
              <a:gd name="connsiteY15" fmla="*/ 2834056 h 3804213"/>
              <a:gd name="connsiteX16" fmla="*/ 2051825 w 3359908"/>
              <a:gd name="connsiteY16" fmla="*/ 2711393 h 3804213"/>
              <a:gd name="connsiteX17" fmla="*/ 2074127 w 3359908"/>
              <a:gd name="connsiteY17" fmla="*/ 2644486 h 3804213"/>
              <a:gd name="connsiteX18" fmla="*/ 2085278 w 3359908"/>
              <a:gd name="connsiteY18" fmla="*/ 2611032 h 3804213"/>
              <a:gd name="connsiteX19" fmla="*/ 2096429 w 3359908"/>
              <a:gd name="connsiteY19" fmla="*/ 2577578 h 3804213"/>
              <a:gd name="connsiteX20" fmla="*/ 2107581 w 3359908"/>
              <a:gd name="connsiteY20" fmla="*/ 2544125 h 3804213"/>
              <a:gd name="connsiteX21" fmla="*/ 2074127 w 3359908"/>
              <a:gd name="connsiteY21" fmla="*/ 2432613 h 3804213"/>
              <a:gd name="connsiteX22" fmla="*/ 2062976 w 3359908"/>
              <a:gd name="connsiteY22" fmla="*/ 2399159 h 3804213"/>
              <a:gd name="connsiteX23" fmla="*/ 2040673 w 3359908"/>
              <a:gd name="connsiteY23" fmla="*/ 2365705 h 3804213"/>
              <a:gd name="connsiteX24" fmla="*/ 2018371 w 3359908"/>
              <a:gd name="connsiteY24" fmla="*/ 2298798 h 3804213"/>
              <a:gd name="connsiteX25" fmla="*/ 2007220 w 3359908"/>
              <a:gd name="connsiteY25" fmla="*/ 2265344 h 3804213"/>
              <a:gd name="connsiteX26" fmla="*/ 2018371 w 3359908"/>
              <a:gd name="connsiteY26" fmla="*/ 2220739 h 3804213"/>
              <a:gd name="connsiteX27" fmla="*/ 2040673 w 3359908"/>
              <a:gd name="connsiteY27" fmla="*/ 2098076 h 3804213"/>
              <a:gd name="connsiteX28" fmla="*/ 2062976 w 3359908"/>
              <a:gd name="connsiteY28" fmla="*/ 2064622 h 3804213"/>
              <a:gd name="connsiteX29" fmla="*/ 2096429 w 3359908"/>
              <a:gd name="connsiteY29" fmla="*/ 1986564 h 3804213"/>
              <a:gd name="connsiteX30" fmla="*/ 2118732 w 3359908"/>
              <a:gd name="connsiteY30" fmla="*/ 1919656 h 3804213"/>
              <a:gd name="connsiteX31" fmla="*/ 2152186 w 3359908"/>
              <a:gd name="connsiteY31" fmla="*/ 1852749 h 3804213"/>
              <a:gd name="connsiteX32" fmla="*/ 2163337 w 3359908"/>
              <a:gd name="connsiteY32" fmla="*/ 1785842 h 3804213"/>
              <a:gd name="connsiteX33" fmla="*/ 2185639 w 3359908"/>
              <a:gd name="connsiteY33" fmla="*/ 1763539 h 3804213"/>
              <a:gd name="connsiteX34" fmla="*/ 2207942 w 3359908"/>
              <a:gd name="connsiteY34" fmla="*/ 1696632 h 3804213"/>
              <a:gd name="connsiteX35" fmla="*/ 2219093 w 3359908"/>
              <a:gd name="connsiteY35" fmla="*/ 1663178 h 3804213"/>
              <a:gd name="connsiteX36" fmla="*/ 2241395 w 3359908"/>
              <a:gd name="connsiteY36" fmla="*/ 1551666 h 3804213"/>
              <a:gd name="connsiteX37" fmla="*/ 2252546 w 3359908"/>
              <a:gd name="connsiteY37" fmla="*/ 1339793 h 3804213"/>
              <a:gd name="connsiteX38" fmla="*/ 2308303 w 3359908"/>
              <a:gd name="connsiteY38" fmla="*/ 1295188 h 3804213"/>
              <a:gd name="connsiteX39" fmla="*/ 2408664 w 3359908"/>
              <a:gd name="connsiteY39" fmla="*/ 1205978 h 3804213"/>
              <a:gd name="connsiteX40" fmla="*/ 2430966 w 3359908"/>
              <a:gd name="connsiteY40" fmla="*/ 1172525 h 3804213"/>
              <a:gd name="connsiteX41" fmla="*/ 2453268 w 3359908"/>
              <a:gd name="connsiteY41" fmla="*/ 1150222 h 3804213"/>
              <a:gd name="connsiteX42" fmla="*/ 2464420 w 3359908"/>
              <a:gd name="connsiteY42" fmla="*/ 1116769 h 3804213"/>
              <a:gd name="connsiteX43" fmla="*/ 2509025 w 3359908"/>
              <a:gd name="connsiteY43" fmla="*/ 1049861 h 3804213"/>
              <a:gd name="connsiteX44" fmla="*/ 2531327 w 3359908"/>
              <a:gd name="connsiteY44" fmla="*/ 1016408 h 3804213"/>
              <a:gd name="connsiteX45" fmla="*/ 2553629 w 3359908"/>
              <a:gd name="connsiteY45" fmla="*/ 994105 h 3804213"/>
              <a:gd name="connsiteX46" fmla="*/ 2598234 w 3359908"/>
              <a:gd name="connsiteY46" fmla="*/ 927198 h 3804213"/>
              <a:gd name="connsiteX47" fmla="*/ 2620537 w 3359908"/>
              <a:gd name="connsiteY47" fmla="*/ 893744 h 3804213"/>
              <a:gd name="connsiteX48" fmla="*/ 2687444 w 3359908"/>
              <a:gd name="connsiteY48" fmla="*/ 804534 h 3804213"/>
              <a:gd name="connsiteX49" fmla="*/ 2732049 w 3359908"/>
              <a:gd name="connsiteY49" fmla="*/ 737627 h 3804213"/>
              <a:gd name="connsiteX50" fmla="*/ 2776654 w 3359908"/>
              <a:gd name="connsiteY50" fmla="*/ 648417 h 3804213"/>
              <a:gd name="connsiteX51" fmla="*/ 2832410 w 3359908"/>
              <a:gd name="connsiteY51" fmla="*/ 570359 h 3804213"/>
              <a:gd name="connsiteX52" fmla="*/ 2877015 w 3359908"/>
              <a:gd name="connsiteY52" fmla="*/ 514603 h 3804213"/>
              <a:gd name="connsiteX53" fmla="*/ 2888166 w 3359908"/>
              <a:gd name="connsiteY53" fmla="*/ 481149 h 3804213"/>
              <a:gd name="connsiteX54" fmla="*/ 2921620 w 3359908"/>
              <a:gd name="connsiteY54" fmla="*/ 458847 h 3804213"/>
              <a:gd name="connsiteX55" fmla="*/ 3044283 w 3359908"/>
              <a:gd name="connsiteY55" fmla="*/ 436544 h 3804213"/>
              <a:gd name="connsiteX56" fmla="*/ 3088888 w 3359908"/>
              <a:gd name="connsiteY56" fmla="*/ 425393 h 3804213"/>
              <a:gd name="connsiteX57" fmla="*/ 3155795 w 3359908"/>
              <a:gd name="connsiteY57" fmla="*/ 403091 h 3804213"/>
              <a:gd name="connsiteX58" fmla="*/ 3200400 w 3359908"/>
              <a:gd name="connsiteY58" fmla="*/ 347334 h 3804213"/>
              <a:gd name="connsiteX59" fmla="*/ 3222703 w 3359908"/>
              <a:gd name="connsiteY59" fmla="*/ 325032 h 3804213"/>
              <a:gd name="connsiteX60" fmla="*/ 3233854 w 3359908"/>
              <a:gd name="connsiteY60" fmla="*/ 291578 h 3804213"/>
              <a:gd name="connsiteX61" fmla="*/ 3267307 w 3359908"/>
              <a:gd name="connsiteY61" fmla="*/ 258125 h 3804213"/>
              <a:gd name="connsiteX62" fmla="*/ 3289610 w 3359908"/>
              <a:gd name="connsiteY62" fmla="*/ 224671 h 3804213"/>
              <a:gd name="connsiteX63" fmla="*/ 3311912 w 3359908"/>
              <a:gd name="connsiteY63" fmla="*/ 157764 h 3804213"/>
              <a:gd name="connsiteX64" fmla="*/ 3345366 w 3359908"/>
              <a:gd name="connsiteY64" fmla="*/ 46252 h 3804213"/>
              <a:gd name="connsiteX65" fmla="*/ 3356517 w 3359908"/>
              <a:gd name="connsiteY65" fmla="*/ 1647 h 3804213"/>
              <a:gd name="connsiteX66" fmla="*/ 3334215 w 3359908"/>
              <a:gd name="connsiteY66" fmla="*/ 35100 h 3804213"/>
              <a:gd name="connsiteX67" fmla="*/ 3267307 w 3359908"/>
              <a:gd name="connsiteY67" fmla="*/ 79705 h 3804213"/>
              <a:gd name="connsiteX68" fmla="*/ 3256156 w 3359908"/>
              <a:gd name="connsiteY68" fmla="*/ 113159 h 3804213"/>
              <a:gd name="connsiteX69" fmla="*/ 3222703 w 3359908"/>
              <a:gd name="connsiteY69" fmla="*/ 124310 h 3804213"/>
              <a:gd name="connsiteX70" fmla="*/ 3200400 w 3359908"/>
              <a:gd name="connsiteY70" fmla="*/ 146613 h 3804213"/>
              <a:gd name="connsiteX71" fmla="*/ 3178098 w 3359908"/>
              <a:gd name="connsiteY71" fmla="*/ 180066 h 3804213"/>
              <a:gd name="connsiteX72" fmla="*/ 3100039 w 3359908"/>
              <a:gd name="connsiteY72" fmla="*/ 269276 h 3804213"/>
              <a:gd name="connsiteX73" fmla="*/ 3055434 w 3359908"/>
              <a:gd name="connsiteY73" fmla="*/ 336183 h 3804213"/>
              <a:gd name="connsiteX74" fmla="*/ 3044283 w 3359908"/>
              <a:gd name="connsiteY74" fmla="*/ 369637 h 3804213"/>
              <a:gd name="connsiteX75" fmla="*/ 3010829 w 3359908"/>
              <a:gd name="connsiteY75" fmla="*/ 391939 h 3804213"/>
              <a:gd name="connsiteX76" fmla="*/ 2955073 w 3359908"/>
              <a:gd name="connsiteY76" fmla="*/ 425393 h 3804213"/>
              <a:gd name="connsiteX77" fmla="*/ 2888166 w 3359908"/>
              <a:gd name="connsiteY77" fmla="*/ 458847 h 3804213"/>
              <a:gd name="connsiteX78" fmla="*/ 2821259 w 3359908"/>
              <a:gd name="connsiteY78" fmla="*/ 492300 h 3804213"/>
              <a:gd name="connsiteX79" fmla="*/ 2765503 w 3359908"/>
              <a:gd name="connsiteY79" fmla="*/ 536905 h 3804213"/>
              <a:gd name="connsiteX80" fmla="*/ 2732049 w 3359908"/>
              <a:gd name="connsiteY80" fmla="*/ 548056 h 3804213"/>
              <a:gd name="connsiteX81" fmla="*/ 2709746 w 3359908"/>
              <a:gd name="connsiteY81" fmla="*/ 570359 h 3804213"/>
              <a:gd name="connsiteX82" fmla="*/ 2687444 w 3359908"/>
              <a:gd name="connsiteY82" fmla="*/ 603813 h 3804213"/>
              <a:gd name="connsiteX83" fmla="*/ 2653990 w 3359908"/>
              <a:gd name="connsiteY83" fmla="*/ 614964 h 3804213"/>
              <a:gd name="connsiteX84" fmla="*/ 2609386 w 3359908"/>
              <a:gd name="connsiteY84" fmla="*/ 670720 h 3804213"/>
              <a:gd name="connsiteX85" fmla="*/ 2575932 w 3359908"/>
              <a:gd name="connsiteY85" fmla="*/ 693022 h 3804213"/>
              <a:gd name="connsiteX86" fmla="*/ 2520176 w 3359908"/>
              <a:gd name="connsiteY86" fmla="*/ 748778 h 3804213"/>
              <a:gd name="connsiteX87" fmla="*/ 2453268 w 3359908"/>
              <a:gd name="connsiteY87" fmla="*/ 793383 h 3804213"/>
              <a:gd name="connsiteX88" fmla="*/ 2419815 w 3359908"/>
              <a:gd name="connsiteY88" fmla="*/ 815686 h 3804213"/>
              <a:gd name="connsiteX89" fmla="*/ 2364059 w 3359908"/>
              <a:gd name="connsiteY89" fmla="*/ 860291 h 3804213"/>
              <a:gd name="connsiteX90" fmla="*/ 2341756 w 3359908"/>
              <a:gd name="connsiteY90" fmla="*/ 927198 h 3804213"/>
              <a:gd name="connsiteX91" fmla="*/ 2319454 w 3359908"/>
              <a:gd name="connsiteY91" fmla="*/ 1038710 h 3804213"/>
              <a:gd name="connsiteX92" fmla="*/ 2297151 w 3359908"/>
              <a:gd name="connsiteY92" fmla="*/ 1061013 h 3804213"/>
              <a:gd name="connsiteX93" fmla="*/ 2252546 w 3359908"/>
              <a:gd name="connsiteY93" fmla="*/ 1150222 h 3804213"/>
              <a:gd name="connsiteX94" fmla="*/ 2230244 w 3359908"/>
              <a:gd name="connsiteY94" fmla="*/ 1217130 h 3804213"/>
              <a:gd name="connsiteX95" fmla="*/ 2219093 w 3359908"/>
              <a:gd name="connsiteY95" fmla="*/ 1306339 h 3804213"/>
              <a:gd name="connsiteX96" fmla="*/ 2174488 w 3359908"/>
              <a:gd name="connsiteY96" fmla="*/ 1406700 h 3804213"/>
              <a:gd name="connsiteX97" fmla="*/ 2152186 w 3359908"/>
              <a:gd name="connsiteY97" fmla="*/ 1429003 h 3804213"/>
              <a:gd name="connsiteX98" fmla="*/ 2141034 w 3359908"/>
              <a:gd name="connsiteY98" fmla="*/ 1462456 h 3804213"/>
              <a:gd name="connsiteX99" fmla="*/ 2096429 w 3359908"/>
              <a:gd name="connsiteY99" fmla="*/ 1507061 h 3804213"/>
              <a:gd name="connsiteX100" fmla="*/ 2074127 w 3359908"/>
              <a:gd name="connsiteY100" fmla="*/ 1440154 h 3804213"/>
              <a:gd name="connsiteX101" fmla="*/ 2040673 w 3359908"/>
              <a:gd name="connsiteY101" fmla="*/ 1317491 h 3804213"/>
              <a:gd name="connsiteX102" fmla="*/ 2018371 w 3359908"/>
              <a:gd name="connsiteY102" fmla="*/ 1295188 h 3804213"/>
              <a:gd name="connsiteX103" fmla="*/ 1996068 w 3359908"/>
              <a:gd name="connsiteY103" fmla="*/ 1049861 h 3804213"/>
              <a:gd name="connsiteX104" fmla="*/ 1973766 w 3359908"/>
              <a:gd name="connsiteY104" fmla="*/ 871442 h 3804213"/>
              <a:gd name="connsiteX105" fmla="*/ 1984917 w 3359908"/>
              <a:gd name="connsiteY105" fmla="*/ 726476 h 3804213"/>
              <a:gd name="connsiteX106" fmla="*/ 2029522 w 3359908"/>
              <a:gd name="connsiteY106" fmla="*/ 637266 h 3804213"/>
              <a:gd name="connsiteX107" fmla="*/ 2074127 w 3359908"/>
              <a:gd name="connsiteY107" fmla="*/ 581510 h 3804213"/>
              <a:gd name="connsiteX108" fmla="*/ 2096429 w 3359908"/>
              <a:gd name="connsiteY108" fmla="*/ 514603 h 3804213"/>
              <a:gd name="connsiteX109" fmla="*/ 2107581 w 3359908"/>
              <a:gd name="connsiteY109" fmla="*/ 481149 h 3804213"/>
              <a:gd name="connsiteX110" fmla="*/ 2085278 w 3359908"/>
              <a:gd name="connsiteY110" fmla="*/ 280427 h 3804213"/>
              <a:gd name="connsiteX111" fmla="*/ 2062976 w 3359908"/>
              <a:gd name="connsiteY111" fmla="*/ 246973 h 3804213"/>
              <a:gd name="connsiteX112" fmla="*/ 2040673 w 3359908"/>
              <a:gd name="connsiteY112" fmla="*/ 224671 h 3804213"/>
              <a:gd name="connsiteX113" fmla="*/ 2029522 w 3359908"/>
              <a:gd name="connsiteY113" fmla="*/ 191217 h 3804213"/>
              <a:gd name="connsiteX114" fmla="*/ 1962615 w 3359908"/>
              <a:gd name="connsiteY114" fmla="*/ 146613 h 3804213"/>
              <a:gd name="connsiteX115" fmla="*/ 1940312 w 3359908"/>
              <a:gd name="connsiteY115" fmla="*/ 124310 h 3804213"/>
              <a:gd name="connsiteX116" fmla="*/ 1918010 w 3359908"/>
              <a:gd name="connsiteY116" fmla="*/ 57403 h 3804213"/>
              <a:gd name="connsiteX117" fmla="*/ 1906859 w 3359908"/>
              <a:gd name="connsiteY117" fmla="*/ 23949 h 3804213"/>
              <a:gd name="connsiteX118" fmla="*/ 1873405 w 3359908"/>
              <a:gd name="connsiteY118" fmla="*/ 35100 h 3804213"/>
              <a:gd name="connsiteX119" fmla="*/ 1839951 w 3359908"/>
              <a:gd name="connsiteY119" fmla="*/ 102008 h 3804213"/>
              <a:gd name="connsiteX120" fmla="*/ 1828800 w 3359908"/>
              <a:gd name="connsiteY120" fmla="*/ 202369 h 3804213"/>
              <a:gd name="connsiteX121" fmla="*/ 1817649 w 3359908"/>
              <a:gd name="connsiteY121" fmla="*/ 280427 h 3804213"/>
              <a:gd name="connsiteX122" fmla="*/ 1806498 w 3359908"/>
              <a:gd name="connsiteY122" fmla="*/ 603813 h 3804213"/>
              <a:gd name="connsiteX123" fmla="*/ 1795346 w 3359908"/>
              <a:gd name="connsiteY123" fmla="*/ 804534 h 3804213"/>
              <a:gd name="connsiteX124" fmla="*/ 1750742 w 3359908"/>
              <a:gd name="connsiteY124" fmla="*/ 737627 h 3804213"/>
              <a:gd name="connsiteX125" fmla="*/ 1717288 w 3359908"/>
              <a:gd name="connsiteY125" fmla="*/ 581510 h 3804213"/>
              <a:gd name="connsiteX126" fmla="*/ 1706137 w 3359908"/>
              <a:gd name="connsiteY126" fmla="*/ 548056 h 3804213"/>
              <a:gd name="connsiteX127" fmla="*/ 1683834 w 3359908"/>
              <a:gd name="connsiteY127" fmla="*/ 525754 h 3804213"/>
              <a:gd name="connsiteX128" fmla="*/ 1616927 w 3359908"/>
              <a:gd name="connsiteY128" fmla="*/ 503452 h 3804213"/>
              <a:gd name="connsiteX129" fmla="*/ 1583473 w 3359908"/>
              <a:gd name="connsiteY129" fmla="*/ 481149 h 3804213"/>
              <a:gd name="connsiteX130" fmla="*/ 1550020 w 3359908"/>
              <a:gd name="connsiteY130" fmla="*/ 469998 h 3804213"/>
              <a:gd name="connsiteX131" fmla="*/ 1494264 w 3359908"/>
              <a:gd name="connsiteY131" fmla="*/ 414242 h 3804213"/>
              <a:gd name="connsiteX132" fmla="*/ 1471961 w 3359908"/>
              <a:gd name="connsiteY132" fmla="*/ 391939 h 3804213"/>
              <a:gd name="connsiteX133" fmla="*/ 1438507 w 3359908"/>
              <a:gd name="connsiteY133" fmla="*/ 325032 h 3804213"/>
              <a:gd name="connsiteX134" fmla="*/ 1405054 w 3359908"/>
              <a:gd name="connsiteY134" fmla="*/ 258125 h 3804213"/>
              <a:gd name="connsiteX135" fmla="*/ 1371600 w 3359908"/>
              <a:gd name="connsiteY135" fmla="*/ 68554 h 3804213"/>
              <a:gd name="connsiteX136" fmla="*/ 1360449 w 3359908"/>
              <a:gd name="connsiteY136" fmla="*/ 23949 h 3804213"/>
              <a:gd name="connsiteX137" fmla="*/ 1338146 w 3359908"/>
              <a:gd name="connsiteY137" fmla="*/ 157764 h 3804213"/>
              <a:gd name="connsiteX138" fmla="*/ 1315844 w 3359908"/>
              <a:gd name="connsiteY138" fmla="*/ 224671 h 3804213"/>
              <a:gd name="connsiteX139" fmla="*/ 1326995 w 3359908"/>
              <a:gd name="connsiteY139" fmla="*/ 258125 h 3804213"/>
              <a:gd name="connsiteX140" fmla="*/ 1371600 w 3359908"/>
              <a:gd name="connsiteY140" fmla="*/ 302730 h 3804213"/>
              <a:gd name="connsiteX141" fmla="*/ 1405054 w 3359908"/>
              <a:gd name="connsiteY141" fmla="*/ 358486 h 3804213"/>
              <a:gd name="connsiteX142" fmla="*/ 1416205 w 3359908"/>
              <a:gd name="connsiteY142" fmla="*/ 391939 h 3804213"/>
              <a:gd name="connsiteX143" fmla="*/ 1460810 w 3359908"/>
              <a:gd name="connsiteY143" fmla="*/ 436544 h 3804213"/>
              <a:gd name="connsiteX144" fmla="*/ 1483112 w 3359908"/>
              <a:gd name="connsiteY144" fmla="*/ 514603 h 3804213"/>
              <a:gd name="connsiteX145" fmla="*/ 1505415 w 3359908"/>
              <a:gd name="connsiteY145" fmla="*/ 536905 h 3804213"/>
              <a:gd name="connsiteX146" fmla="*/ 1527717 w 3359908"/>
              <a:gd name="connsiteY146" fmla="*/ 603813 h 3804213"/>
              <a:gd name="connsiteX147" fmla="*/ 1572322 w 3359908"/>
              <a:gd name="connsiteY147" fmla="*/ 659569 h 3804213"/>
              <a:gd name="connsiteX148" fmla="*/ 1594625 w 3359908"/>
              <a:gd name="connsiteY148" fmla="*/ 681871 h 3804213"/>
              <a:gd name="connsiteX149" fmla="*/ 1616927 w 3359908"/>
              <a:gd name="connsiteY149" fmla="*/ 715325 h 3804213"/>
              <a:gd name="connsiteX150" fmla="*/ 1650381 w 3359908"/>
              <a:gd name="connsiteY150" fmla="*/ 737627 h 3804213"/>
              <a:gd name="connsiteX151" fmla="*/ 1661532 w 3359908"/>
              <a:gd name="connsiteY151" fmla="*/ 771081 h 3804213"/>
              <a:gd name="connsiteX152" fmla="*/ 1694986 w 3359908"/>
              <a:gd name="connsiteY152" fmla="*/ 960652 h 3804213"/>
              <a:gd name="connsiteX153" fmla="*/ 1706137 w 3359908"/>
              <a:gd name="connsiteY153" fmla="*/ 994105 h 3804213"/>
              <a:gd name="connsiteX154" fmla="*/ 1728439 w 3359908"/>
              <a:gd name="connsiteY154" fmla="*/ 1295188 h 3804213"/>
              <a:gd name="connsiteX155" fmla="*/ 1761893 w 3359908"/>
              <a:gd name="connsiteY155" fmla="*/ 1417852 h 3804213"/>
              <a:gd name="connsiteX156" fmla="*/ 1773044 w 3359908"/>
              <a:gd name="connsiteY156" fmla="*/ 1451305 h 3804213"/>
              <a:gd name="connsiteX157" fmla="*/ 1761893 w 3359908"/>
              <a:gd name="connsiteY157" fmla="*/ 1652027 h 3804213"/>
              <a:gd name="connsiteX158" fmla="*/ 1739590 w 3359908"/>
              <a:gd name="connsiteY158" fmla="*/ 1685481 h 3804213"/>
              <a:gd name="connsiteX159" fmla="*/ 1717288 w 3359908"/>
              <a:gd name="connsiteY159" fmla="*/ 1752388 h 3804213"/>
              <a:gd name="connsiteX160" fmla="*/ 1683834 w 3359908"/>
              <a:gd name="connsiteY160" fmla="*/ 1852749 h 3804213"/>
              <a:gd name="connsiteX161" fmla="*/ 1672683 w 3359908"/>
              <a:gd name="connsiteY161" fmla="*/ 1886203 h 3804213"/>
              <a:gd name="connsiteX162" fmla="*/ 1628078 w 3359908"/>
              <a:gd name="connsiteY162" fmla="*/ 1941959 h 3804213"/>
              <a:gd name="connsiteX163" fmla="*/ 1616927 w 3359908"/>
              <a:gd name="connsiteY163" fmla="*/ 1975413 h 3804213"/>
              <a:gd name="connsiteX164" fmla="*/ 1572322 w 3359908"/>
              <a:gd name="connsiteY164" fmla="*/ 2042320 h 3804213"/>
              <a:gd name="connsiteX165" fmla="*/ 1550020 w 3359908"/>
              <a:gd name="connsiteY165" fmla="*/ 2109227 h 3804213"/>
              <a:gd name="connsiteX166" fmla="*/ 1527717 w 3359908"/>
              <a:gd name="connsiteY166" fmla="*/ 2243042 h 3804213"/>
              <a:gd name="connsiteX167" fmla="*/ 1505415 w 3359908"/>
              <a:gd name="connsiteY167" fmla="*/ 2220739 h 3804213"/>
              <a:gd name="connsiteX168" fmla="*/ 1483112 w 3359908"/>
              <a:gd name="connsiteY168" fmla="*/ 2086925 h 3804213"/>
              <a:gd name="connsiteX169" fmla="*/ 1449659 w 3359908"/>
              <a:gd name="connsiteY169" fmla="*/ 1953110 h 3804213"/>
              <a:gd name="connsiteX170" fmla="*/ 1438507 w 3359908"/>
              <a:gd name="connsiteY170" fmla="*/ 1919656 h 3804213"/>
              <a:gd name="connsiteX171" fmla="*/ 1427356 w 3359908"/>
              <a:gd name="connsiteY171" fmla="*/ 1886203 h 3804213"/>
              <a:gd name="connsiteX172" fmla="*/ 1405054 w 3359908"/>
              <a:gd name="connsiteY172" fmla="*/ 1863900 h 3804213"/>
              <a:gd name="connsiteX173" fmla="*/ 1371600 w 3359908"/>
              <a:gd name="connsiteY173" fmla="*/ 1796993 h 3804213"/>
              <a:gd name="connsiteX174" fmla="*/ 1338146 w 3359908"/>
              <a:gd name="connsiteY174" fmla="*/ 1741237 h 3804213"/>
              <a:gd name="connsiteX175" fmla="*/ 1304693 w 3359908"/>
              <a:gd name="connsiteY175" fmla="*/ 1674330 h 3804213"/>
              <a:gd name="connsiteX176" fmla="*/ 1248937 w 3359908"/>
              <a:gd name="connsiteY176" fmla="*/ 1629725 h 3804213"/>
              <a:gd name="connsiteX177" fmla="*/ 1226634 w 3359908"/>
              <a:gd name="connsiteY177" fmla="*/ 1607422 h 3804213"/>
              <a:gd name="connsiteX178" fmla="*/ 1182029 w 3359908"/>
              <a:gd name="connsiteY178" fmla="*/ 1540515 h 3804213"/>
              <a:gd name="connsiteX179" fmla="*/ 1137425 w 3359908"/>
              <a:gd name="connsiteY179" fmla="*/ 1473608 h 3804213"/>
              <a:gd name="connsiteX180" fmla="*/ 1092820 w 3359908"/>
              <a:gd name="connsiteY180" fmla="*/ 1417852 h 3804213"/>
              <a:gd name="connsiteX181" fmla="*/ 1059366 w 3359908"/>
              <a:gd name="connsiteY181" fmla="*/ 1306339 h 3804213"/>
              <a:gd name="connsiteX182" fmla="*/ 1025912 w 3359908"/>
              <a:gd name="connsiteY182" fmla="*/ 1205978 h 3804213"/>
              <a:gd name="connsiteX183" fmla="*/ 1014761 w 3359908"/>
              <a:gd name="connsiteY183" fmla="*/ 1172525 h 3804213"/>
              <a:gd name="connsiteX184" fmla="*/ 1003610 w 3359908"/>
              <a:gd name="connsiteY184" fmla="*/ 1139071 h 3804213"/>
              <a:gd name="connsiteX185" fmla="*/ 936703 w 3359908"/>
              <a:gd name="connsiteY185" fmla="*/ 1049861 h 3804213"/>
              <a:gd name="connsiteX186" fmla="*/ 925551 w 3359908"/>
              <a:gd name="connsiteY186" fmla="*/ 1016408 h 3804213"/>
              <a:gd name="connsiteX187" fmla="*/ 880946 w 3359908"/>
              <a:gd name="connsiteY187" fmla="*/ 971803 h 3804213"/>
              <a:gd name="connsiteX188" fmla="*/ 836342 w 3359908"/>
              <a:gd name="connsiteY188" fmla="*/ 916047 h 3804213"/>
              <a:gd name="connsiteX189" fmla="*/ 814039 w 3359908"/>
              <a:gd name="connsiteY189" fmla="*/ 849139 h 3804213"/>
              <a:gd name="connsiteX190" fmla="*/ 791737 w 3359908"/>
              <a:gd name="connsiteY190" fmla="*/ 804534 h 3804213"/>
              <a:gd name="connsiteX191" fmla="*/ 747132 w 3359908"/>
              <a:gd name="connsiteY191" fmla="*/ 648417 h 3804213"/>
              <a:gd name="connsiteX192" fmla="*/ 724829 w 3359908"/>
              <a:gd name="connsiteY192" fmla="*/ 492300 h 3804213"/>
              <a:gd name="connsiteX193" fmla="*/ 713678 w 3359908"/>
              <a:gd name="connsiteY193" fmla="*/ 213520 h 3804213"/>
              <a:gd name="connsiteX194" fmla="*/ 702527 w 3359908"/>
              <a:gd name="connsiteY194" fmla="*/ 180066 h 3804213"/>
              <a:gd name="connsiteX195" fmla="*/ 680225 w 3359908"/>
              <a:gd name="connsiteY195" fmla="*/ 146613 h 3804213"/>
              <a:gd name="connsiteX196" fmla="*/ 635620 w 3359908"/>
              <a:gd name="connsiteY196" fmla="*/ 90856 h 3804213"/>
              <a:gd name="connsiteX197" fmla="*/ 613317 w 3359908"/>
              <a:gd name="connsiteY197" fmla="*/ 23949 h 3804213"/>
              <a:gd name="connsiteX198" fmla="*/ 579864 w 3359908"/>
              <a:gd name="connsiteY198" fmla="*/ 191217 h 3804213"/>
              <a:gd name="connsiteX199" fmla="*/ 591015 w 3359908"/>
              <a:gd name="connsiteY199" fmla="*/ 369637 h 3804213"/>
              <a:gd name="connsiteX200" fmla="*/ 602166 w 3359908"/>
              <a:gd name="connsiteY200" fmla="*/ 403091 h 3804213"/>
              <a:gd name="connsiteX201" fmla="*/ 613317 w 3359908"/>
              <a:gd name="connsiteY201" fmla="*/ 447695 h 3804213"/>
              <a:gd name="connsiteX202" fmla="*/ 624468 w 3359908"/>
              <a:gd name="connsiteY202" fmla="*/ 648417 h 3804213"/>
              <a:gd name="connsiteX203" fmla="*/ 646771 w 3359908"/>
              <a:gd name="connsiteY203" fmla="*/ 715325 h 3804213"/>
              <a:gd name="connsiteX204" fmla="*/ 657922 w 3359908"/>
              <a:gd name="connsiteY204" fmla="*/ 759930 h 3804213"/>
              <a:gd name="connsiteX205" fmla="*/ 669073 w 3359908"/>
              <a:gd name="connsiteY205" fmla="*/ 826837 h 3804213"/>
              <a:gd name="connsiteX206" fmla="*/ 624468 w 3359908"/>
              <a:gd name="connsiteY206" fmla="*/ 782232 h 3804213"/>
              <a:gd name="connsiteX207" fmla="*/ 568712 w 3359908"/>
              <a:gd name="connsiteY207" fmla="*/ 737627 h 3804213"/>
              <a:gd name="connsiteX208" fmla="*/ 535259 w 3359908"/>
              <a:gd name="connsiteY208" fmla="*/ 715325 h 3804213"/>
              <a:gd name="connsiteX209" fmla="*/ 512956 w 3359908"/>
              <a:gd name="connsiteY209" fmla="*/ 693022 h 3804213"/>
              <a:gd name="connsiteX210" fmla="*/ 446049 w 3359908"/>
              <a:gd name="connsiteY210" fmla="*/ 648417 h 3804213"/>
              <a:gd name="connsiteX211" fmla="*/ 412595 w 3359908"/>
              <a:gd name="connsiteY211" fmla="*/ 626115 h 3804213"/>
              <a:gd name="connsiteX212" fmla="*/ 334537 w 3359908"/>
              <a:gd name="connsiteY212" fmla="*/ 592661 h 3804213"/>
              <a:gd name="connsiteX213" fmla="*/ 245327 w 3359908"/>
              <a:gd name="connsiteY213" fmla="*/ 536905 h 3804213"/>
              <a:gd name="connsiteX214" fmla="*/ 167268 w 3359908"/>
              <a:gd name="connsiteY214" fmla="*/ 436544 h 3804213"/>
              <a:gd name="connsiteX215" fmla="*/ 100361 w 3359908"/>
              <a:gd name="connsiteY215" fmla="*/ 380788 h 3804213"/>
              <a:gd name="connsiteX216" fmla="*/ 66907 w 3359908"/>
              <a:gd name="connsiteY216" fmla="*/ 336183 h 3804213"/>
              <a:gd name="connsiteX217" fmla="*/ 11151 w 3359908"/>
              <a:gd name="connsiteY217" fmla="*/ 269276 h 3804213"/>
              <a:gd name="connsiteX218" fmla="*/ 0 w 3359908"/>
              <a:gd name="connsiteY218" fmla="*/ 35100 h 3804213"/>
              <a:gd name="connsiteX219" fmla="*/ 11151 w 3359908"/>
              <a:gd name="connsiteY219" fmla="*/ 302730 h 3804213"/>
              <a:gd name="connsiteX220" fmla="*/ 33454 w 3359908"/>
              <a:gd name="connsiteY220" fmla="*/ 336183 h 3804213"/>
              <a:gd name="connsiteX221" fmla="*/ 55756 w 3359908"/>
              <a:gd name="connsiteY221" fmla="*/ 358486 h 3804213"/>
              <a:gd name="connsiteX222" fmla="*/ 100361 w 3359908"/>
              <a:gd name="connsiteY222" fmla="*/ 414242 h 3804213"/>
              <a:gd name="connsiteX223" fmla="*/ 111512 w 3359908"/>
              <a:gd name="connsiteY223" fmla="*/ 447695 h 3804213"/>
              <a:gd name="connsiteX224" fmla="*/ 133815 w 3359908"/>
              <a:gd name="connsiteY224" fmla="*/ 469998 h 3804213"/>
              <a:gd name="connsiteX225" fmla="*/ 156117 w 3359908"/>
              <a:gd name="connsiteY225" fmla="*/ 503452 h 3804213"/>
              <a:gd name="connsiteX226" fmla="*/ 167268 w 3359908"/>
              <a:gd name="connsiteY226" fmla="*/ 536905 h 3804213"/>
              <a:gd name="connsiteX227" fmla="*/ 223025 w 3359908"/>
              <a:gd name="connsiteY227" fmla="*/ 603813 h 3804213"/>
              <a:gd name="connsiteX228" fmla="*/ 234176 w 3359908"/>
              <a:gd name="connsiteY228" fmla="*/ 637266 h 3804213"/>
              <a:gd name="connsiteX229" fmla="*/ 267629 w 3359908"/>
              <a:gd name="connsiteY229" fmla="*/ 648417 h 3804213"/>
              <a:gd name="connsiteX230" fmla="*/ 323386 w 3359908"/>
              <a:gd name="connsiteY230" fmla="*/ 681871 h 3804213"/>
              <a:gd name="connsiteX231" fmla="*/ 390293 w 3359908"/>
              <a:gd name="connsiteY231" fmla="*/ 715325 h 3804213"/>
              <a:gd name="connsiteX232" fmla="*/ 457200 w 3359908"/>
              <a:gd name="connsiteY232" fmla="*/ 748778 h 3804213"/>
              <a:gd name="connsiteX233" fmla="*/ 524107 w 3359908"/>
              <a:gd name="connsiteY233" fmla="*/ 793383 h 3804213"/>
              <a:gd name="connsiteX234" fmla="*/ 557561 w 3359908"/>
              <a:gd name="connsiteY234" fmla="*/ 815686 h 3804213"/>
              <a:gd name="connsiteX235" fmla="*/ 613317 w 3359908"/>
              <a:gd name="connsiteY235" fmla="*/ 849139 h 3804213"/>
              <a:gd name="connsiteX236" fmla="*/ 624468 w 3359908"/>
              <a:gd name="connsiteY236" fmla="*/ 882593 h 3804213"/>
              <a:gd name="connsiteX237" fmla="*/ 646771 w 3359908"/>
              <a:gd name="connsiteY237" fmla="*/ 904895 h 3804213"/>
              <a:gd name="connsiteX238" fmla="*/ 691376 w 3359908"/>
              <a:gd name="connsiteY238" fmla="*/ 994105 h 3804213"/>
              <a:gd name="connsiteX239" fmla="*/ 702527 w 3359908"/>
              <a:gd name="connsiteY239" fmla="*/ 1027559 h 3804213"/>
              <a:gd name="connsiteX240" fmla="*/ 747132 w 3359908"/>
              <a:gd name="connsiteY240" fmla="*/ 1083315 h 3804213"/>
              <a:gd name="connsiteX241" fmla="*/ 769434 w 3359908"/>
              <a:gd name="connsiteY241" fmla="*/ 1150222 h 3804213"/>
              <a:gd name="connsiteX242" fmla="*/ 780586 w 3359908"/>
              <a:gd name="connsiteY242" fmla="*/ 1183676 h 3804213"/>
              <a:gd name="connsiteX243" fmla="*/ 802888 w 3359908"/>
              <a:gd name="connsiteY243" fmla="*/ 1217130 h 3804213"/>
              <a:gd name="connsiteX244" fmla="*/ 825190 w 3359908"/>
              <a:gd name="connsiteY244" fmla="*/ 1284037 h 3804213"/>
              <a:gd name="connsiteX245" fmla="*/ 836342 w 3359908"/>
              <a:gd name="connsiteY245" fmla="*/ 1317491 h 3804213"/>
              <a:gd name="connsiteX246" fmla="*/ 847493 w 3359908"/>
              <a:gd name="connsiteY246" fmla="*/ 1350944 h 3804213"/>
              <a:gd name="connsiteX247" fmla="*/ 869795 w 3359908"/>
              <a:gd name="connsiteY247" fmla="*/ 1373247 h 3804213"/>
              <a:gd name="connsiteX248" fmla="*/ 914400 w 3359908"/>
              <a:gd name="connsiteY248" fmla="*/ 1473608 h 3804213"/>
              <a:gd name="connsiteX249" fmla="*/ 925551 w 3359908"/>
              <a:gd name="connsiteY249" fmla="*/ 1507061 h 3804213"/>
              <a:gd name="connsiteX250" fmla="*/ 947854 w 3359908"/>
              <a:gd name="connsiteY250" fmla="*/ 1596271 h 3804213"/>
              <a:gd name="connsiteX251" fmla="*/ 959005 w 3359908"/>
              <a:gd name="connsiteY251" fmla="*/ 1629725 h 3804213"/>
              <a:gd name="connsiteX252" fmla="*/ 970156 w 3359908"/>
              <a:gd name="connsiteY252" fmla="*/ 1674330 h 3804213"/>
              <a:gd name="connsiteX253" fmla="*/ 981307 w 3359908"/>
              <a:gd name="connsiteY253" fmla="*/ 1730086 h 3804213"/>
              <a:gd name="connsiteX254" fmla="*/ 1003610 w 3359908"/>
              <a:gd name="connsiteY254" fmla="*/ 1796993 h 3804213"/>
              <a:gd name="connsiteX255" fmla="*/ 1025912 w 3359908"/>
              <a:gd name="connsiteY255" fmla="*/ 1863900 h 3804213"/>
              <a:gd name="connsiteX256" fmla="*/ 1048215 w 3359908"/>
              <a:gd name="connsiteY256" fmla="*/ 1930808 h 3804213"/>
              <a:gd name="connsiteX257" fmla="*/ 1059366 w 3359908"/>
              <a:gd name="connsiteY257" fmla="*/ 1964261 h 3804213"/>
              <a:gd name="connsiteX258" fmla="*/ 1103971 w 3359908"/>
              <a:gd name="connsiteY258" fmla="*/ 2020017 h 3804213"/>
              <a:gd name="connsiteX259" fmla="*/ 1148576 w 3359908"/>
              <a:gd name="connsiteY259" fmla="*/ 2075773 h 3804213"/>
              <a:gd name="connsiteX260" fmla="*/ 1193181 w 3359908"/>
              <a:gd name="connsiteY260" fmla="*/ 2209588 h 3804213"/>
              <a:gd name="connsiteX261" fmla="*/ 1215483 w 3359908"/>
              <a:gd name="connsiteY261" fmla="*/ 2276495 h 3804213"/>
              <a:gd name="connsiteX262" fmla="*/ 1237786 w 3359908"/>
              <a:gd name="connsiteY262" fmla="*/ 2298798 h 3804213"/>
              <a:gd name="connsiteX263" fmla="*/ 1282390 w 3359908"/>
              <a:gd name="connsiteY263" fmla="*/ 2365705 h 3804213"/>
              <a:gd name="connsiteX264" fmla="*/ 1326995 w 3359908"/>
              <a:gd name="connsiteY264" fmla="*/ 2421461 h 3804213"/>
              <a:gd name="connsiteX265" fmla="*/ 1371600 w 3359908"/>
              <a:gd name="connsiteY265" fmla="*/ 2521822 h 3804213"/>
              <a:gd name="connsiteX266" fmla="*/ 1382751 w 3359908"/>
              <a:gd name="connsiteY266" fmla="*/ 2722544 h 3804213"/>
              <a:gd name="connsiteX267" fmla="*/ 1360449 w 3359908"/>
              <a:gd name="connsiteY267" fmla="*/ 2744847 h 3804213"/>
              <a:gd name="connsiteX268" fmla="*/ 1338146 w 3359908"/>
              <a:gd name="connsiteY268" fmla="*/ 2822905 h 3804213"/>
              <a:gd name="connsiteX269" fmla="*/ 1326995 w 3359908"/>
              <a:gd name="connsiteY269" fmla="*/ 2900964 h 3804213"/>
              <a:gd name="connsiteX270" fmla="*/ 1304693 w 3359908"/>
              <a:gd name="connsiteY270" fmla="*/ 3057081 h 3804213"/>
              <a:gd name="connsiteX271" fmla="*/ 1282390 w 3359908"/>
              <a:gd name="connsiteY271" fmla="*/ 3090534 h 3804213"/>
              <a:gd name="connsiteX272" fmla="*/ 1226634 w 3359908"/>
              <a:gd name="connsiteY272" fmla="*/ 3257803 h 3804213"/>
              <a:gd name="connsiteX273" fmla="*/ 1215483 w 3359908"/>
              <a:gd name="connsiteY273" fmla="*/ 3291256 h 3804213"/>
              <a:gd name="connsiteX274" fmla="*/ 1204332 w 3359908"/>
              <a:gd name="connsiteY274" fmla="*/ 3335861 h 3804213"/>
              <a:gd name="connsiteX275" fmla="*/ 1182029 w 3359908"/>
              <a:gd name="connsiteY275" fmla="*/ 3369315 h 3804213"/>
              <a:gd name="connsiteX276" fmla="*/ 1170878 w 3359908"/>
              <a:gd name="connsiteY276" fmla="*/ 3436222 h 3804213"/>
              <a:gd name="connsiteX277" fmla="*/ 1159727 w 3359908"/>
              <a:gd name="connsiteY277" fmla="*/ 3469676 h 3804213"/>
              <a:gd name="connsiteX278" fmla="*/ 1170878 w 3359908"/>
              <a:gd name="connsiteY278" fmla="*/ 3525432 h 3804213"/>
              <a:gd name="connsiteX279" fmla="*/ 1182029 w 3359908"/>
              <a:gd name="connsiteY279" fmla="*/ 3625793 h 3804213"/>
              <a:gd name="connsiteX280" fmla="*/ 1204332 w 3359908"/>
              <a:gd name="connsiteY280" fmla="*/ 3692700 h 3804213"/>
              <a:gd name="connsiteX281" fmla="*/ 1215483 w 3359908"/>
              <a:gd name="connsiteY281" fmla="*/ 3726154 h 3804213"/>
              <a:gd name="connsiteX282" fmla="*/ 1237786 w 3359908"/>
              <a:gd name="connsiteY282" fmla="*/ 3781910 h 380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</a:cxnLst>
            <a:rect l="l" t="t" r="r" b="b"/>
            <a:pathLst>
              <a:path w="3359908" h="3804213">
                <a:moveTo>
                  <a:pt x="1237786" y="3781910"/>
                </a:moveTo>
                <a:cubicBezTo>
                  <a:pt x="1286108" y="3794920"/>
                  <a:pt x="1476828" y="3804213"/>
                  <a:pt x="1505415" y="3804213"/>
                </a:cubicBezTo>
                <a:cubicBezTo>
                  <a:pt x="1706171" y="3804213"/>
                  <a:pt x="1906859" y="3796778"/>
                  <a:pt x="2107581" y="3793061"/>
                </a:cubicBezTo>
                <a:cubicBezTo>
                  <a:pt x="2103864" y="3781910"/>
                  <a:pt x="2102477" y="3769687"/>
                  <a:pt x="2096429" y="3759608"/>
                </a:cubicBezTo>
                <a:cubicBezTo>
                  <a:pt x="2091020" y="3750593"/>
                  <a:pt x="2080695" y="3745515"/>
                  <a:pt x="2074127" y="3737305"/>
                </a:cubicBezTo>
                <a:cubicBezTo>
                  <a:pt x="2065755" y="3726840"/>
                  <a:pt x="2057819" y="3715839"/>
                  <a:pt x="2051825" y="3703852"/>
                </a:cubicBezTo>
                <a:cubicBezTo>
                  <a:pt x="2022872" y="3645948"/>
                  <a:pt x="2061932" y="3691658"/>
                  <a:pt x="2018371" y="3648095"/>
                </a:cubicBezTo>
                <a:cubicBezTo>
                  <a:pt x="1991830" y="3568474"/>
                  <a:pt x="2015628" y="3594228"/>
                  <a:pt x="1962615" y="3558886"/>
                </a:cubicBezTo>
                <a:lnTo>
                  <a:pt x="1940312" y="3491978"/>
                </a:lnTo>
                <a:lnTo>
                  <a:pt x="1929161" y="3458525"/>
                </a:lnTo>
                <a:cubicBezTo>
                  <a:pt x="1930918" y="3428663"/>
                  <a:pt x="1939368" y="3229073"/>
                  <a:pt x="1951464" y="3168593"/>
                </a:cubicBezTo>
                <a:cubicBezTo>
                  <a:pt x="1956074" y="3145541"/>
                  <a:pt x="1966332" y="3123988"/>
                  <a:pt x="1973766" y="3101686"/>
                </a:cubicBezTo>
                <a:lnTo>
                  <a:pt x="1984917" y="3068232"/>
                </a:lnTo>
                <a:lnTo>
                  <a:pt x="1996068" y="3034778"/>
                </a:lnTo>
                <a:lnTo>
                  <a:pt x="2007220" y="3001325"/>
                </a:lnTo>
                <a:cubicBezTo>
                  <a:pt x="2024303" y="2830494"/>
                  <a:pt x="2008992" y="2946972"/>
                  <a:pt x="2029522" y="2834056"/>
                </a:cubicBezTo>
                <a:cubicBezTo>
                  <a:pt x="2034161" y="2808540"/>
                  <a:pt x="2044309" y="2738950"/>
                  <a:pt x="2051825" y="2711393"/>
                </a:cubicBezTo>
                <a:cubicBezTo>
                  <a:pt x="2058011" y="2688713"/>
                  <a:pt x="2066693" y="2666788"/>
                  <a:pt x="2074127" y="2644486"/>
                </a:cubicBezTo>
                <a:lnTo>
                  <a:pt x="2085278" y="2611032"/>
                </a:lnTo>
                <a:lnTo>
                  <a:pt x="2096429" y="2577578"/>
                </a:lnTo>
                <a:lnTo>
                  <a:pt x="2107581" y="2544125"/>
                </a:lnTo>
                <a:cubicBezTo>
                  <a:pt x="2090727" y="2476712"/>
                  <a:pt x="2101276" y="2514061"/>
                  <a:pt x="2074127" y="2432613"/>
                </a:cubicBezTo>
                <a:cubicBezTo>
                  <a:pt x="2070410" y="2421462"/>
                  <a:pt x="2069496" y="2408939"/>
                  <a:pt x="2062976" y="2399159"/>
                </a:cubicBezTo>
                <a:lnTo>
                  <a:pt x="2040673" y="2365705"/>
                </a:lnTo>
                <a:lnTo>
                  <a:pt x="2018371" y="2298798"/>
                </a:lnTo>
                <a:lnTo>
                  <a:pt x="2007220" y="2265344"/>
                </a:lnTo>
                <a:cubicBezTo>
                  <a:pt x="2010937" y="2250476"/>
                  <a:pt x="2015629" y="2235818"/>
                  <a:pt x="2018371" y="2220739"/>
                </a:cubicBezTo>
                <a:cubicBezTo>
                  <a:pt x="2022179" y="2199797"/>
                  <a:pt x="2028693" y="2126029"/>
                  <a:pt x="2040673" y="2098076"/>
                </a:cubicBezTo>
                <a:cubicBezTo>
                  <a:pt x="2045952" y="2085757"/>
                  <a:pt x="2055542" y="2075773"/>
                  <a:pt x="2062976" y="2064622"/>
                </a:cubicBezTo>
                <a:cubicBezTo>
                  <a:pt x="2092473" y="1946631"/>
                  <a:pt x="2052425" y="2085572"/>
                  <a:pt x="2096429" y="1986564"/>
                </a:cubicBezTo>
                <a:cubicBezTo>
                  <a:pt x="2105977" y="1965081"/>
                  <a:pt x="2105691" y="1939217"/>
                  <a:pt x="2118732" y="1919656"/>
                </a:cubicBezTo>
                <a:cubicBezTo>
                  <a:pt x="2147554" y="1876423"/>
                  <a:pt x="2136796" y="1898917"/>
                  <a:pt x="2152186" y="1852749"/>
                </a:cubicBezTo>
                <a:cubicBezTo>
                  <a:pt x="2155903" y="1830447"/>
                  <a:pt x="2155398" y="1807012"/>
                  <a:pt x="2163337" y="1785842"/>
                </a:cubicBezTo>
                <a:cubicBezTo>
                  <a:pt x="2167028" y="1775998"/>
                  <a:pt x="2180937" y="1772943"/>
                  <a:pt x="2185639" y="1763539"/>
                </a:cubicBezTo>
                <a:cubicBezTo>
                  <a:pt x="2196152" y="1742512"/>
                  <a:pt x="2200508" y="1718934"/>
                  <a:pt x="2207942" y="1696632"/>
                </a:cubicBezTo>
                <a:cubicBezTo>
                  <a:pt x="2211659" y="1685481"/>
                  <a:pt x="2217161" y="1674773"/>
                  <a:pt x="2219093" y="1663178"/>
                </a:cubicBezTo>
                <a:cubicBezTo>
                  <a:pt x="2232764" y="1581154"/>
                  <a:pt x="2224760" y="1618206"/>
                  <a:pt x="2241395" y="1551666"/>
                </a:cubicBezTo>
                <a:cubicBezTo>
                  <a:pt x="2245112" y="1481042"/>
                  <a:pt x="2242544" y="1409804"/>
                  <a:pt x="2252546" y="1339793"/>
                </a:cubicBezTo>
                <a:cubicBezTo>
                  <a:pt x="2254327" y="1327323"/>
                  <a:pt x="2304343" y="1298708"/>
                  <a:pt x="2308303" y="1295188"/>
                </a:cubicBezTo>
                <a:cubicBezTo>
                  <a:pt x="2422879" y="1193342"/>
                  <a:pt x="2332738" y="1256596"/>
                  <a:pt x="2408664" y="1205978"/>
                </a:cubicBezTo>
                <a:cubicBezTo>
                  <a:pt x="2416098" y="1194827"/>
                  <a:pt x="2422594" y="1182990"/>
                  <a:pt x="2430966" y="1172525"/>
                </a:cubicBezTo>
                <a:cubicBezTo>
                  <a:pt x="2437534" y="1164315"/>
                  <a:pt x="2447859" y="1159237"/>
                  <a:pt x="2453268" y="1150222"/>
                </a:cubicBezTo>
                <a:cubicBezTo>
                  <a:pt x="2459316" y="1140143"/>
                  <a:pt x="2458712" y="1127044"/>
                  <a:pt x="2464420" y="1116769"/>
                </a:cubicBezTo>
                <a:cubicBezTo>
                  <a:pt x="2477438" y="1093338"/>
                  <a:pt x="2494157" y="1072164"/>
                  <a:pt x="2509025" y="1049861"/>
                </a:cubicBezTo>
                <a:cubicBezTo>
                  <a:pt x="2516459" y="1038710"/>
                  <a:pt x="2521851" y="1025885"/>
                  <a:pt x="2531327" y="1016408"/>
                </a:cubicBezTo>
                <a:cubicBezTo>
                  <a:pt x="2538761" y="1008974"/>
                  <a:pt x="2547321" y="1002516"/>
                  <a:pt x="2553629" y="994105"/>
                </a:cubicBezTo>
                <a:cubicBezTo>
                  <a:pt x="2569711" y="972662"/>
                  <a:pt x="2583366" y="949500"/>
                  <a:pt x="2598234" y="927198"/>
                </a:cubicBezTo>
                <a:lnTo>
                  <a:pt x="2620537" y="893744"/>
                </a:lnTo>
                <a:cubicBezTo>
                  <a:pt x="2649549" y="806707"/>
                  <a:pt x="2602022" y="932666"/>
                  <a:pt x="2687444" y="804534"/>
                </a:cubicBezTo>
                <a:lnTo>
                  <a:pt x="2732049" y="737627"/>
                </a:lnTo>
                <a:cubicBezTo>
                  <a:pt x="2757676" y="660746"/>
                  <a:pt x="2737728" y="687343"/>
                  <a:pt x="2776654" y="648417"/>
                </a:cubicBezTo>
                <a:cubicBezTo>
                  <a:pt x="2804316" y="565432"/>
                  <a:pt x="2761853" y="676198"/>
                  <a:pt x="2832410" y="570359"/>
                </a:cubicBezTo>
                <a:cubicBezTo>
                  <a:pt x="2860544" y="528157"/>
                  <a:pt x="2845235" y="546382"/>
                  <a:pt x="2877015" y="514603"/>
                </a:cubicBezTo>
                <a:cubicBezTo>
                  <a:pt x="2880732" y="503452"/>
                  <a:pt x="2880823" y="490328"/>
                  <a:pt x="2888166" y="481149"/>
                </a:cubicBezTo>
                <a:cubicBezTo>
                  <a:pt x="2896538" y="470684"/>
                  <a:pt x="2909633" y="464841"/>
                  <a:pt x="2921620" y="458847"/>
                </a:cubicBezTo>
                <a:cubicBezTo>
                  <a:pt x="2957512" y="440901"/>
                  <a:pt x="3009674" y="442312"/>
                  <a:pt x="3044283" y="436544"/>
                </a:cubicBezTo>
                <a:cubicBezTo>
                  <a:pt x="3059400" y="434024"/>
                  <a:pt x="3074208" y="429797"/>
                  <a:pt x="3088888" y="425393"/>
                </a:cubicBezTo>
                <a:cubicBezTo>
                  <a:pt x="3111405" y="418638"/>
                  <a:pt x="3155795" y="403091"/>
                  <a:pt x="3155795" y="403091"/>
                </a:cubicBezTo>
                <a:cubicBezTo>
                  <a:pt x="3209650" y="349236"/>
                  <a:pt x="3144126" y="417676"/>
                  <a:pt x="3200400" y="347334"/>
                </a:cubicBezTo>
                <a:cubicBezTo>
                  <a:pt x="3206968" y="339124"/>
                  <a:pt x="3215269" y="332466"/>
                  <a:pt x="3222703" y="325032"/>
                </a:cubicBezTo>
                <a:cubicBezTo>
                  <a:pt x="3226420" y="313881"/>
                  <a:pt x="3227334" y="301358"/>
                  <a:pt x="3233854" y="291578"/>
                </a:cubicBezTo>
                <a:cubicBezTo>
                  <a:pt x="3242601" y="278457"/>
                  <a:pt x="3257211" y="270240"/>
                  <a:pt x="3267307" y="258125"/>
                </a:cubicBezTo>
                <a:cubicBezTo>
                  <a:pt x="3275887" y="247829"/>
                  <a:pt x="3282176" y="235822"/>
                  <a:pt x="3289610" y="224671"/>
                </a:cubicBezTo>
                <a:cubicBezTo>
                  <a:pt x="3297044" y="202369"/>
                  <a:pt x="3308587" y="181036"/>
                  <a:pt x="3311912" y="157764"/>
                </a:cubicBezTo>
                <a:cubicBezTo>
                  <a:pt x="3324959" y="66438"/>
                  <a:pt x="3308484" y="101574"/>
                  <a:pt x="3345366" y="46252"/>
                </a:cubicBezTo>
                <a:cubicBezTo>
                  <a:pt x="3349083" y="31384"/>
                  <a:pt x="3367354" y="12485"/>
                  <a:pt x="3356517" y="1647"/>
                </a:cubicBezTo>
                <a:cubicBezTo>
                  <a:pt x="3347041" y="-7830"/>
                  <a:pt x="3344301" y="26275"/>
                  <a:pt x="3334215" y="35100"/>
                </a:cubicBezTo>
                <a:cubicBezTo>
                  <a:pt x="3314043" y="52751"/>
                  <a:pt x="3267307" y="79705"/>
                  <a:pt x="3267307" y="79705"/>
                </a:cubicBezTo>
                <a:cubicBezTo>
                  <a:pt x="3263590" y="90856"/>
                  <a:pt x="3264468" y="104847"/>
                  <a:pt x="3256156" y="113159"/>
                </a:cubicBezTo>
                <a:cubicBezTo>
                  <a:pt x="3247845" y="121471"/>
                  <a:pt x="3232782" y="118262"/>
                  <a:pt x="3222703" y="124310"/>
                </a:cubicBezTo>
                <a:cubicBezTo>
                  <a:pt x="3213688" y="129719"/>
                  <a:pt x="3206968" y="138403"/>
                  <a:pt x="3200400" y="146613"/>
                </a:cubicBezTo>
                <a:cubicBezTo>
                  <a:pt x="3192028" y="157078"/>
                  <a:pt x="3186923" y="169980"/>
                  <a:pt x="3178098" y="180066"/>
                </a:cubicBezTo>
                <a:cubicBezTo>
                  <a:pt x="3086771" y="284440"/>
                  <a:pt x="3150227" y="193994"/>
                  <a:pt x="3100039" y="269276"/>
                </a:cubicBezTo>
                <a:cubicBezTo>
                  <a:pt x="3073525" y="348822"/>
                  <a:pt x="3111121" y="252653"/>
                  <a:pt x="3055434" y="336183"/>
                </a:cubicBezTo>
                <a:cubicBezTo>
                  <a:pt x="3048914" y="345963"/>
                  <a:pt x="3051626" y="360458"/>
                  <a:pt x="3044283" y="369637"/>
                </a:cubicBezTo>
                <a:cubicBezTo>
                  <a:pt x="3035911" y="380102"/>
                  <a:pt x="3021294" y="383567"/>
                  <a:pt x="3010829" y="391939"/>
                </a:cubicBezTo>
                <a:cubicBezTo>
                  <a:pt x="2967093" y="426928"/>
                  <a:pt x="3013172" y="406027"/>
                  <a:pt x="2955073" y="425393"/>
                </a:cubicBezTo>
                <a:cubicBezTo>
                  <a:pt x="2859208" y="489303"/>
                  <a:pt x="2980497" y="412682"/>
                  <a:pt x="2888166" y="458847"/>
                </a:cubicBezTo>
                <a:cubicBezTo>
                  <a:pt x="2801703" y="502079"/>
                  <a:pt x="2905340" y="464273"/>
                  <a:pt x="2821259" y="492300"/>
                </a:cubicBezTo>
                <a:cubicBezTo>
                  <a:pt x="2800515" y="513044"/>
                  <a:pt x="2793637" y="522838"/>
                  <a:pt x="2765503" y="536905"/>
                </a:cubicBezTo>
                <a:cubicBezTo>
                  <a:pt x="2754989" y="542162"/>
                  <a:pt x="2743200" y="544339"/>
                  <a:pt x="2732049" y="548056"/>
                </a:cubicBezTo>
                <a:cubicBezTo>
                  <a:pt x="2724615" y="555490"/>
                  <a:pt x="2716314" y="562149"/>
                  <a:pt x="2709746" y="570359"/>
                </a:cubicBezTo>
                <a:cubicBezTo>
                  <a:pt x="2701374" y="580824"/>
                  <a:pt x="2697909" y="595441"/>
                  <a:pt x="2687444" y="603813"/>
                </a:cubicBezTo>
                <a:cubicBezTo>
                  <a:pt x="2678265" y="611156"/>
                  <a:pt x="2665141" y="611247"/>
                  <a:pt x="2653990" y="614964"/>
                </a:cubicBezTo>
                <a:cubicBezTo>
                  <a:pt x="2637433" y="639800"/>
                  <a:pt x="2632083" y="652562"/>
                  <a:pt x="2609386" y="670720"/>
                </a:cubicBezTo>
                <a:cubicBezTo>
                  <a:pt x="2598921" y="679092"/>
                  <a:pt x="2586018" y="684197"/>
                  <a:pt x="2575932" y="693022"/>
                </a:cubicBezTo>
                <a:cubicBezTo>
                  <a:pt x="2556151" y="710330"/>
                  <a:pt x="2542045" y="734199"/>
                  <a:pt x="2520176" y="748778"/>
                </a:cubicBezTo>
                <a:lnTo>
                  <a:pt x="2453268" y="793383"/>
                </a:lnTo>
                <a:cubicBezTo>
                  <a:pt x="2442117" y="800817"/>
                  <a:pt x="2429292" y="806210"/>
                  <a:pt x="2419815" y="815686"/>
                </a:cubicBezTo>
                <a:cubicBezTo>
                  <a:pt x="2388035" y="847464"/>
                  <a:pt x="2406260" y="832156"/>
                  <a:pt x="2364059" y="860291"/>
                </a:cubicBezTo>
                <a:cubicBezTo>
                  <a:pt x="2356625" y="882593"/>
                  <a:pt x="2345081" y="903925"/>
                  <a:pt x="2341756" y="927198"/>
                </a:cubicBezTo>
                <a:cubicBezTo>
                  <a:pt x="2339823" y="940731"/>
                  <a:pt x="2334051" y="1014382"/>
                  <a:pt x="2319454" y="1038710"/>
                </a:cubicBezTo>
                <a:cubicBezTo>
                  <a:pt x="2314045" y="1047725"/>
                  <a:pt x="2304585" y="1053579"/>
                  <a:pt x="2297151" y="1061013"/>
                </a:cubicBezTo>
                <a:cubicBezTo>
                  <a:pt x="2271524" y="1137894"/>
                  <a:pt x="2291473" y="1111297"/>
                  <a:pt x="2252546" y="1150222"/>
                </a:cubicBezTo>
                <a:cubicBezTo>
                  <a:pt x="2245112" y="1172525"/>
                  <a:pt x="2233160" y="1193803"/>
                  <a:pt x="2230244" y="1217130"/>
                </a:cubicBezTo>
                <a:cubicBezTo>
                  <a:pt x="2226527" y="1246866"/>
                  <a:pt x="2225372" y="1277036"/>
                  <a:pt x="2219093" y="1306339"/>
                </a:cubicBezTo>
                <a:cubicBezTo>
                  <a:pt x="2210035" y="1348609"/>
                  <a:pt x="2199864" y="1374980"/>
                  <a:pt x="2174488" y="1406700"/>
                </a:cubicBezTo>
                <a:cubicBezTo>
                  <a:pt x="2167920" y="1414910"/>
                  <a:pt x="2159620" y="1421569"/>
                  <a:pt x="2152186" y="1429003"/>
                </a:cubicBezTo>
                <a:cubicBezTo>
                  <a:pt x="2148469" y="1440154"/>
                  <a:pt x="2147866" y="1452891"/>
                  <a:pt x="2141034" y="1462456"/>
                </a:cubicBezTo>
                <a:cubicBezTo>
                  <a:pt x="2128812" y="1479566"/>
                  <a:pt x="2096429" y="1507061"/>
                  <a:pt x="2096429" y="1507061"/>
                </a:cubicBezTo>
                <a:cubicBezTo>
                  <a:pt x="2088995" y="1484759"/>
                  <a:pt x="2078737" y="1463206"/>
                  <a:pt x="2074127" y="1440154"/>
                </a:cubicBezTo>
                <a:cubicBezTo>
                  <a:pt x="2069772" y="1418376"/>
                  <a:pt x="2054822" y="1331641"/>
                  <a:pt x="2040673" y="1317491"/>
                </a:cubicBezTo>
                <a:lnTo>
                  <a:pt x="2018371" y="1295188"/>
                </a:lnTo>
                <a:cubicBezTo>
                  <a:pt x="1993582" y="1171242"/>
                  <a:pt x="2012421" y="1278790"/>
                  <a:pt x="1996068" y="1049861"/>
                </a:cubicBezTo>
                <a:cubicBezTo>
                  <a:pt x="1987489" y="929765"/>
                  <a:pt x="1990989" y="957558"/>
                  <a:pt x="1973766" y="871442"/>
                </a:cubicBezTo>
                <a:cubicBezTo>
                  <a:pt x="1977483" y="823120"/>
                  <a:pt x="1977358" y="774348"/>
                  <a:pt x="1984917" y="726476"/>
                </a:cubicBezTo>
                <a:cubicBezTo>
                  <a:pt x="1998019" y="643497"/>
                  <a:pt x="1996199" y="678920"/>
                  <a:pt x="2029522" y="637266"/>
                </a:cubicBezTo>
                <a:cubicBezTo>
                  <a:pt x="2085791" y="566930"/>
                  <a:pt x="2020278" y="635361"/>
                  <a:pt x="2074127" y="581510"/>
                </a:cubicBezTo>
                <a:lnTo>
                  <a:pt x="2096429" y="514603"/>
                </a:lnTo>
                <a:lnTo>
                  <a:pt x="2107581" y="481149"/>
                </a:lnTo>
                <a:cubicBezTo>
                  <a:pt x="2106188" y="460252"/>
                  <a:pt x="2111882" y="333637"/>
                  <a:pt x="2085278" y="280427"/>
                </a:cubicBezTo>
                <a:cubicBezTo>
                  <a:pt x="2079285" y="268440"/>
                  <a:pt x="2071348" y="257438"/>
                  <a:pt x="2062976" y="246973"/>
                </a:cubicBezTo>
                <a:cubicBezTo>
                  <a:pt x="2056408" y="238763"/>
                  <a:pt x="2048107" y="232105"/>
                  <a:pt x="2040673" y="224671"/>
                </a:cubicBezTo>
                <a:cubicBezTo>
                  <a:pt x="2036956" y="213520"/>
                  <a:pt x="2037834" y="199529"/>
                  <a:pt x="2029522" y="191217"/>
                </a:cubicBezTo>
                <a:cubicBezTo>
                  <a:pt x="2010569" y="172264"/>
                  <a:pt x="1981568" y="165566"/>
                  <a:pt x="1962615" y="146613"/>
                </a:cubicBezTo>
                <a:lnTo>
                  <a:pt x="1940312" y="124310"/>
                </a:lnTo>
                <a:lnTo>
                  <a:pt x="1918010" y="57403"/>
                </a:lnTo>
                <a:lnTo>
                  <a:pt x="1906859" y="23949"/>
                </a:lnTo>
                <a:cubicBezTo>
                  <a:pt x="1895708" y="27666"/>
                  <a:pt x="1882584" y="27757"/>
                  <a:pt x="1873405" y="35100"/>
                </a:cubicBezTo>
                <a:cubicBezTo>
                  <a:pt x="1853755" y="50820"/>
                  <a:pt x="1847297" y="79972"/>
                  <a:pt x="1839951" y="102008"/>
                </a:cubicBezTo>
                <a:cubicBezTo>
                  <a:pt x="1836234" y="135462"/>
                  <a:pt x="1832975" y="168969"/>
                  <a:pt x="1828800" y="202369"/>
                </a:cubicBezTo>
                <a:cubicBezTo>
                  <a:pt x="1825540" y="228450"/>
                  <a:pt x="1819107" y="254184"/>
                  <a:pt x="1817649" y="280427"/>
                </a:cubicBezTo>
                <a:cubicBezTo>
                  <a:pt x="1811666" y="388120"/>
                  <a:pt x="1811084" y="496051"/>
                  <a:pt x="1806498" y="603813"/>
                </a:cubicBezTo>
                <a:cubicBezTo>
                  <a:pt x="1803649" y="670763"/>
                  <a:pt x="1799063" y="737627"/>
                  <a:pt x="1795346" y="804534"/>
                </a:cubicBezTo>
                <a:cubicBezTo>
                  <a:pt x="1780478" y="782232"/>
                  <a:pt x="1755999" y="763910"/>
                  <a:pt x="1750742" y="737627"/>
                </a:cubicBezTo>
                <a:cubicBezTo>
                  <a:pt x="1742209" y="694963"/>
                  <a:pt x="1730850" y="628978"/>
                  <a:pt x="1717288" y="581510"/>
                </a:cubicBezTo>
                <a:cubicBezTo>
                  <a:pt x="1714059" y="570208"/>
                  <a:pt x="1712185" y="558135"/>
                  <a:pt x="1706137" y="548056"/>
                </a:cubicBezTo>
                <a:cubicBezTo>
                  <a:pt x="1700728" y="539041"/>
                  <a:pt x="1693238" y="530456"/>
                  <a:pt x="1683834" y="525754"/>
                </a:cubicBezTo>
                <a:cubicBezTo>
                  <a:pt x="1662807" y="515241"/>
                  <a:pt x="1616927" y="503452"/>
                  <a:pt x="1616927" y="503452"/>
                </a:cubicBezTo>
                <a:cubicBezTo>
                  <a:pt x="1605776" y="496018"/>
                  <a:pt x="1595460" y="487143"/>
                  <a:pt x="1583473" y="481149"/>
                </a:cubicBezTo>
                <a:cubicBezTo>
                  <a:pt x="1572960" y="475892"/>
                  <a:pt x="1559423" y="477051"/>
                  <a:pt x="1550020" y="469998"/>
                </a:cubicBezTo>
                <a:cubicBezTo>
                  <a:pt x="1528993" y="454228"/>
                  <a:pt x="1512849" y="432827"/>
                  <a:pt x="1494264" y="414242"/>
                </a:cubicBezTo>
                <a:lnTo>
                  <a:pt x="1471961" y="391939"/>
                </a:lnTo>
                <a:cubicBezTo>
                  <a:pt x="1443932" y="307852"/>
                  <a:pt x="1481742" y="411503"/>
                  <a:pt x="1438507" y="325032"/>
                </a:cubicBezTo>
                <a:cubicBezTo>
                  <a:pt x="1392337" y="232693"/>
                  <a:pt x="1468971" y="354000"/>
                  <a:pt x="1405054" y="258125"/>
                </a:cubicBezTo>
                <a:cubicBezTo>
                  <a:pt x="1390518" y="127296"/>
                  <a:pt x="1402067" y="190422"/>
                  <a:pt x="1371600" y="68554"/>
                </a:cubicBezTo>
                <a:lnTo>
                  <a:pt x="1360449" y="23949"/>
                </a:lnTo>
                <a:cubicBezTo>
                  <a:pt x="1352541" y="87217"/>
                  <a:pt x="1353936" y="105130"/>
                  <a:pt x="1338146" y="157764"/>
                </a:cubicBezTo>
                <a:cubicBezTo>
                  <a:pt x="1331391" y="180281"/>
                  <a:pt x="1315844" y="224671"/>
                  <a:pt x="1315844" y="224671"/>
                </a:cubicBezTo>
                <a:cubicBezTo>
                  <a:pt x="1319561" y="235822"/>
                  <a:pt x="1320163" y="248560"/>
                  <a:pt x="1326995" y="258125"/>
                </a:cubicBezTo>
                <a:cubicBezTo>
                  <a:pt x="1339217" y="275235"/>
                  <a:pt x="1371600" y="302730"/>
                  <a:pt x="1371600" y="302730"/>
                </a:cubicBezTo>
                <a:cubicBezTo>
                  <a:pt x="1403188" y="397495"/>
                  <a:pt x="1359133" y="281952"/>
                  <a:pt x="1405054" y="358486"/>
                </a:cubicBezTo>
                <a:cubicBezTo>
                  <a:pt x="1411102" y="368565"/>
                  <a:pt x="1409373" y="382374"/>
                  <a:pt x="1416205" y="391939"/>
                </a:cubicBezTo>
                <a:cubicBezTo>
                  <a:pt x="1428427" y="409049"/>
                  <a:pt x="1460810" y="436544"/>
                  <a:pt x="1460810" y="436544"/>
                </a:cubicBezTo>
                <a:cubicBezTo>
                  <a:pt x="1462893" y="444875"/>
                  <a:pt x="1476256" y="503177"/>
                  <a:pt x="1483112" y="514603"/>
                </a:cubicBezTo>
                <a:cubicBezTo>
                  <a:pt x="1488521" y="523618"/>
                  <a:pt x="1497981" y="529471"/>
                  <a:pt x="1505415" y="536905"/>
                </a:cubicBezTo>
                <a:cubicBezTo>
                  <a:pt x="1512849" y="559208"/>
                  <a:pt x="1511093" y="587190"/>
                  <a:pt x="1527717" y="603813"/>
                </a:cubicBezTo>
                <a:cubicBezTo>
                  <a:pt x="1581568" y="657661"/>
                  <a:pt x="1516053" y="589233"/>
                  <a:pt x="1572322" y="659569"/>
                </a:cubicBezTo>
                <a:cubicBezTo>
                  <a:pt x="1578890" y="667779"/>
                  <a:pt x="1588057" y="673661"/>
                  <a:pt x="1594625" y="681871"/>
                </a:cubicBezTo>
                <a:cubicBezTo>
                  <a:pt x="1602997" y="692336"/>
                  <a:pt x="1607450" y="705848"/>
                  <a:pt x="1616927" y="715325"/>
                </a:cubicBezTo>
                <a:cubicBezTo>
                  <a:pt x="1626404" y="724802"/>
                  <a:pt x="1639230" y="730193"/>
                  <a:pt x="1650381" y="737627"/>
                </a:cubicBezTo>
                <a:cubicBezTo>
                  <a:pt x="1654098" y="748778"/>
                  <a:pt x="1659227" y="759555"/>
                  <a:pt x="1661532" y="771081"/>
                </a:cubicBezTo>
                <a:cubicBezTo>
                  <a:pt x="1664615" y="786495"/>
                  <a:pt x="1684327" y="918017"/>
                  <a:pt x="1694986" y="960652"/>
                </a:cubicBezTo>
                <a:cubicBezTo>
                  <a:pt x="1697837" y="972055"/>
                  <a:pt x="1702420" y="982954"/>
                  <a:pt x="1706137" y="994105"/>
                </a:cubicBezTo>
                <a:cubicBezTo>
                  <a:pt x="1735497" y="1228990"/>
                  <a:pt x="1693442" y="875218"/>
                  <a:pt x="1728439" y="1295188"/>
                </a:cubicBezTo>
                <a:cubicBezTo>
                  <a:pt x="1731942" y="1337221"/>
                  <a:pt x="1748802" y="1378578"/>
                  <a:pt x="1761893" y="1417852"/>
                </a:cubicBezTo>
                <a:lnTo>
                  <a:pt x="1773044" y="1451305"/>
                </a:lnTo>
                <a:cubicBezTo>
                  <a:pt x="1769327" y="1518212"/>
                  <a:pt x="1771370" y="1585690"/>
                  <a:pt x="1761893" y="1652027"/>
                </a:cubicBezTo>
                <a:cubicBezTo>
                  <a:pt x="1759998" y="1665295"/>
                  <a:pt x="1745033" y="1673234"/>
                  <a:pt x="1739590" y="1685481"/>
                </a:cubicBezTo>
                <a:cubicBezTo>
                  <a:pt x="1730042" y="1706964"/>
                  <a:pt x="1724722" y="1730086"/>
                  <a:pt x="1717288" y="1752388"/>
                </a:cubicBezTo>
                <a:lnTo>
                  <a:pt x="1683834" y="1852749"/>
                </a:lnTo>
                <a:cubicBezTo>
                  <a:pt x="1680117" y="1863900"/>
                  <a:pt x="1679203" y="1876423"/>
                  <a:pt x="1672683" y="1886203"/>
                </a:cubicBezTo>
                <a:cubicBezTo>
                  <a:pt x="1644549" y="1928404"/>
                  <a:pt x="1659858" y="1910179"/>
                  <a:pt x="1628078" y="1941959"/>
                </a:cubicBezTo>
                <a:cubicBezTo>
                  <a:pt x="1624361" y="1953110"/>
                  <a:pt x="1622635" y="1965138"/>
                  <a:pt x="1616927" y="1975413"/>
                </a:cubicBezTo>
                <a:cubicBezTo>
                  <a:pt x="1603910" y="1998844"/>
                  <a:pt x="1572322" y="2042320"/>
                  <a:pt x="1572322" y="2042320"/>
                </a:cubicBezTo>
                <a:cubicBezTo>
                  <a:pt x="1564888" y="2064622"/>
                  <a:pt x="1553345" y="2085955"/>
                  <a:pt x="1550020" y="2109227"/>
                </a:cubicBezTo>
                <a:cubicBezTo>
                  <a:pt x="1536187" y="2206049"/>
                  <a:pt x="1544023" y="2161513"/>
                  <a:pt x="1527717" y="2243042"/>
                </a:cubicBezTo>
                <a:cubicBezTo>
                  <a:pt x="1520283" y="2235608"/>
                  <a:pt x="1510824" y="2229754"/>
                  <a:pt x="1505415" y="2220739"/>
                </a:cubicBezTo>
                <a:cubicBezTo>
                  <a:pt x="1487484" y="2190854"/>
                  <a:pt x="1484497" y="2097310"/>
                  <a:pt x="1483112" y="2086925"/>
                </a:cubicBezTo>
                <a:cubicBezTo>
                  <a:pt x="1473101" y="2011844"/>
                  <a:pt x="1473907" y="2025854"/>
                  <a:pt x="1449659" y="1953110"/>
                </a:cubicBezTo>
                <a:lnTo>
                  <a:pt x="1438507" y="1919656"/>
                </a:lnTo>
                <a:cubicBezTo>
                  <a:pt x="1434790" y="1908505"/>
                  <a:pt x="1435667" y="1894515"/>
                  <a:pt x="1427356" y="1886203"/>
                </a:cubicBezTo>
                <a:lnTo>
                  <a:pt x="1405054" y="1863900"/>
                </a:lnTo>
                <a:cubicBezTo>
                  <a:pt x="1377025" y="1779813"/>
                  <a:pt x="1414835" y="1883464"/>
                  <a:pt x="1371600" y="1796993"/>
                </a:cubicBezTo>
                <a:cubicBezTo>
                  <a:pt x="1342648" y="1739089"/>
                  <a:pt x="1381709" y="1784798"/>
                  <a:pt x="1338146" y="1741237"/>
                </a:cubicBezTo>
                <a:cubicBezTo>
                  <a:pt x="1326368" y="1705903"/>
                  <a:pt x="1329398" y="1705211"/>
                  <a:pt x="1304693" y="1674330"/>
                </a:cubicBezTo>
                <a:cubicBezTo>
                  <a:pt x="1280759" y="1644412"/>
                  <a:pt x="1281137" y="1655485"/>
                  <a:pt x="1248937" y="1629725"/>
                </a:cubicBezTo>
                <a:cubicBezTo>
                  <a:pt x="1240727" y="1623157"/>
                  <a:pt x="1234068" y="1614856"/>
                  <a:pt x="1226634" y="1607422"/>
                </a:cubicBezTo>
                <a:cubicBezTo>
                  <a:pt x="1172704" y="1499560"/>
                  <a:pt x="1233116" y="1608631"/>
                  <a:pt x="1182029" y="1540515"/>
                </a:cubicBezTo>
                <a:cubicBezTo>
                  <a:pt x="1165947" y="1519072"/>
                  <a:pt x="1156378" y="1492561"/>
                  <a:pt x="1137425" y="1473608"/>
                </a:cubicBezTo>
                <a:cubicBezTo>
                  <a:pt x="1118888" y="1455071"/>
                  <a:pt x="1104074" y="1443173"/>
                  <a:pt x="1092820" y="1417852"/>
                </a:cubicBezTo>
                <a:cubicBezTo>
                  <a:pt x="1068556" y="1363258"/>
                  <a:pt x="1074338" y="1356245"/>
                  <a:pt x="1059366" y="1306339"/>
                </a:cubicBezTo>
                <a:cubicBezTo>
                  <a:pt x="1059346" y="1306271"/>
                  <a:pt x="1031499" y="1222738"/>
                  <a:pt x="1025912" y="1205978"/>
                </a:cubicBezTo>
                <a:lnTo>
                  <a:pt x="1014761" y="1172525"/>
                </a:lnTo>
                <a:cubicBezTo>
                  <a:pt x="1011044" y="1161374"/>
                  <a:pt x="1011922" y="1147383"/>
                  <a:pt x="1003610" y="1139071"/>
                </a:cubicBezTo>
                <a:cubicBezTo>
                  <a:pt x="977189" y="1112651"/>
                  <a:pt x="949316" y="1087695"/>
                  <a:pt x="936703" y="1049861"/>
                </a:cubicBezTo>
                <a:cubicBezTo>
                  <a:pt x="932986" y="1038710"/>
                  <a:pt x="932383" y="1025973"/>
                  <a:pt x="925551" y="1016408"/>
                </a:cubicBezTo>
                <a:cubicBezTo>
                  <a:pt x="913329" y="999298"/>
                  <a:pt x="895814" y="986671"/>
                  <a:pt x="880946" y="971803"/>
                </a:cubicBezTo>
                <a:cubicBezTo>
                  <a:pt x="862411" y="953268"/>
                  <a:pt x="847594" y="941365"/>
                  <a:pt x="836342" y="916047"/>
                </a:cubicBezTo>
                <a:cubicBezTo>
                  <a:pt x="826794" y="894564"/>
                  <a:pt x="824552" y="870166"/>
                  <a:pt x="814039" y="849139"/>
                </a:cubicBezTo>
                <a:cubicBezTo>
                  <a:pt x="806605" y="834271"/>
                  <a:pt x="797911" y="819968"/>
                  <a:pt x="791737" y="804534"/>
                </a:cubicBezTo>
                <a:cubicBezTo>
                  <a:pt x="776583" y="766650"/>
                  <a:pt x="753175" y="684678"/>
                  <a:pt x="747132" y="648417"/>
                </a:cubicBezTo>
                <a:cubicBezTo>
                  <a:pt x="731054" y="551950"/>
                  <a:pt x="738786" y="603945"/>
                  <a:pt x="724829" y="492300"/>
                </a:cubicBezTo>
                <a:cubicBezTo>
                  <a:pt x="721112" y="399373"/>
                  <a:pt x="720304" y="306285"/>
                  <a:pt x="713678" y="213520"/>
                </a:cubicBezTo>
                <a:cubicBezTo>
                  <a:pt x="712841" y="201795"/>
                  <a:pt x="707784" y="190580"/>
                  <a:pt x="702527" y="180066"/>
                </a:cubicBezTo>
                <a:cubicBezTo>
                  <a:pt x="696534" y="168079"/>
                  <a:pt x="688597" y="157078"/>
                  <a:pt x="680225" y="146613"/>
                </a:cubicBezTo>
                <a:cubicBezTo>
                  <a:pt x="657052" y="117647"/>
                  <a:pt x="652782" y="129471"/>
                  <a:pt x="635620" y="90856"/>
                </a:cubicBezTo>
                <a:cubicBezTo>
                  <a:pt x="626072" y="69373"/>
                  <a:pt x="613317" y="23949"/>
                  <a:pt x="613317" y="23949"/>
                </a:cubicBezTo>
                <a:cubicBezTo>
                  <a:pt x="580371" y="122788"/>
                  <a:pt x="593611" y="67491"/>
                  <a:pt x="579864" y="191217"/>
                </a:cubicBezTo>
                <a:cubicBezTo>
                  <a:pt x="583581" y="250690"/>
                  <a:pt x="584777" y="310375"/>
                  <a:pt x="591015" y="369637"/>
                </a:cubicBezTo>
                <a:cubicBezTo>
                  <a:pt x="592245" y="381327"/>
                  <a:pt x="598937" y="391789"/>
                  <a:pt x="602166" y="403091"/>
                </a:cubicBezTo>
                <a:cubicBezTo>
                  <a:pt x="606376" y="417827"/>
                  <a:pt x="609600" y="432827"/>
                  <a:pt x="613317" y="447695"/>
                </a:cubicBezTo>
                <a:cubicBezTo>
                  <a:pt x="617034" y="514602"/>
                  <a:pt x="616156" y="581924"/>
                  <a:pt x="624468" y="648417"/>
                </a:cubicBezTo>
                <a:cubicBezTo>
                  <a:pt x="627384" y="671745"/>
                  <a:pt x="641069" y="692518"/>
                  <a:pt x="646771" y="715325"/>
                </a:cubicBezTo>
                <a:cubicBezTo>
                  <a:pt x="650488" y="730193"/>
                  <a:pt x="654916" y="744902"/>
                  <a:pt x="657922" y="759930"/>
                </a:cubicBezTo>
                <a:cubicBezTo>
                  <a:pt x="662356" y="782101"/>
                  <a:pt x="687886" y="814296"/>
                  <a:pt x="669073" y="826837"/>
                </a:cubicBezTo>
                <a:cubicBezTo>
                  <a:pt x="651577" y="838500"/>
                  <a:pt x="641964" y="793896"/>
                  <a:pt x="624468" y="782232"/>
                </a:cubicBezTo>
                <a:cubicBezTo>
                  <a:pt x="521506" y="713591"/>
                  <a:pt x="648159" y="801185"/>
                  <a:pt x="568712" y="737627"/>
                </a:cubicBezTo>
                <a:cubicBezTo>
                  <a:pt x="558247" y="729255"/>
                  <a:pt x="545724" y="723697"/>
                  <a:pt x="535259" y="715325"/>
                </a:cubicBezTo>
                <a:cubicBezTo>
                  <a:pt x="527049" y="708757"/>
                  <a:pt x="521367" y="699330"/>
                  <a:pt x="512956" y="693022"/>
                </a:cubicBezTo>
                <a:cubicBezTo>
                  <a:pt x="491513" y="676939"/>
                  <a:pt x="468351" y="663285"/>
                  <a:pt x="446049" y="648417"/>
                </a:cubicBezTo>
                <a:cubicBezTo>
                  <a:pt x="434898" y="640983"/>
                  <a:pt x="425309" y="630353"/>
                  <a:pt x="412595" y="626115"/>
                </a:cubicBezTo>
                <a:cubicBezTo>
                  <a:pt x="376361" y="614037"/>
                  <a:pt x="371285" y="614097"/>
                  <a:pt x="334537" y="592661"/>
                </a:cubicBezTo>
                <a:cubicBezTo>
                  <a:pt x="304247" y="574992"/>
                  <a:pt x="245327" y="536905"/>
                  <a:pt x="245327" y="536905"/>
                </a:cubicBezTo>
                <a:cubicBezTo>
                  <a:pt x="219307" y="503451"/>
                  <a:pt x="201173" y="461973"/>
                  <a:pt x="167268" y="436544"/>
                </a:cubicBezTo>
                <a:cubicBezTo>
                  <a:pt x="142099" y="417667"/>
                  <a:pt x="120053" y="404418"/>
                  <a:pt x="100361" y="380788"/>
                </a:cubicBezTo>
                <a:cubicBezTo>
                  <a:pt x="88463" y="366510"/>
                  <a:pt x="79002" y="350294"/>
                  <a:pt x="66907" y="336183"/>
                </a:cubicBezTo>
                <a:cubicBezTo>
                  <a:pt x="2511" y="261055"/>
                  <a:pt x="60445" y="343216"/>
                  <a:pt x="11151" y="269276"/>
                </a:cubicBezTo>
                <a:cubicBezTo>
                  <a:pt x="7434" y="191217"/>
                  <a:pt x="0" y="-43047"/>
                  <a:pt x="0" y="35100"/>
                </a:cubicBezTo>
                <a:cubicBezTo>
                  <a:pt x="0" y="124387"/>
                  <a:pt x="1291" y="213989"/>
                  <a:pt x="11151" y="302730"/>
                </a:cubicBezTo>
                <a:cubicBezTo>
                  <a:pt x="12631" y="316050"/>
                  <a:pt x="25082" y="325718"/>
                  <a:pt x="33454" y="336183"/>
                </a:cubicBezTo>
                <a:cubicBezTo>
                  <a:pt x="40022" y="344393"/>
                  <a:pt x="49188" y="350276"/>
                  <a:pt x="55756" y="358486"/>
                </a:cubicBezTo>
                <a:cubicBezTo>
                  <a:pt x="112025" y="428822"/>
                  <a:pt x="46512" y="360391"/>
                  <a:pt x="100361" y="414242"/>
                </a:cubicBezTo>
                <a:cubicBezTo>
                  <a:pt x="104078" y="425393"/>
                  <a:pt x="105464" y="437616"/>
                  <a:pt x="111512" y="447695"/>
                </a:cubicBezTo>
                <a:cubicBezTo>
                  <a:pt x="116921" y="456710"/>
                  <a:pt x="127247" y="461788"/>
                  <a:pt x="133815" y="469998"/>
                </a:cubicBezTo>
                <a:cubicBezTo>
                  <a:pt x="142187" y="480463"/>
                  <a:pt x="150123" y="491465"/>
                  <a:pt x="156117" y="503452"/>
                </a:cubicBezTo>
                <a:cubicBezTo>
                  <a:pt x="161374" y="513965"/>
                  <a:pt x="162011" y="526392"/>
                  <a:pt x="167268" y="536905"/>
                </a:cubicBezTo>
                <a:cubicBezTo>
                  <a:pt x="182793" y="567955"/>
                  <a:pt x="198363" y="579151"/>
                  <a:pt x="223025" y="603813"/>
                </a:cubicBezTo>
                <a:cubicBezTo>
                  <a:pt x="226742" y="614964"/>
                  <a:pt x="225865" y="628955"/>
                  <a:pt x="234176" y="637266"/>
                </a:cubicBezTo>
                <a:cubicBezTo>
                  <a:pt x="242487" y="645577"/>
                  <a:pt x="257550" y="642369"/>
                  <a:pt x="267629" y="648417"/>
                </a:cubicBezTo>
                <a:cubicBezTo>
                  <a:pt x="344162" y="694337"/>
                  <a:pt x="228621" y="650283"/>
                  <a:pt x="323386" y="681871"/>
                </a:cubicBezTo>
                <a:cubicBezTo>
                  <a:pt x="419256" y="745784"/>
                  <a:pt x="297958" y="669157"/>
                  <a:pt x="390293" y="715325"/>
                </a:cubicBezTo>
                <a:cubicBezTo>
                  <a:pt x="476753" y="758556"/>
                  <a:pt x="373118" y="720752"/>
                  <a:pt x="457200" y="748778"/>
                </a:cubicBezTo>
                <a:lnTo>
                  <a:pt x="524107" y="793383"/>
                </a:lnTo>
                <a:cubicBezTo>
                  <a:pt x="535258" y="800817"/>
                  <a:pt x="548084" y="806209"/>
                  <a:pt x="557561" y="815686"/>
                </a:cubicBezTo>
                <a:cubicBezTo>
                  <a:pt x="588176" y="846299"/>
                  <a:pt x="569890" y="834663"/>
                  <a:pt x="613317" y="849139"/>
                </a:cubicBezTo>
                <a:cubicBezTo>
                  <a:pt x="617034" y="860290"/>
                  <a:pt x="618420" y="872514"/>
                  <a:pt x="624468" y="882593"/>
                </a:cubicBezTo>
                <a:cubicBezTo>
                  <a:pt x="629877" y="891608"/>
                  <a:pt x="642069" y="895491"/>
                  <a:pt x="646771" y="904895"/>
                </a:cubicBezTo>
                <a:cubicBezTo>
                  <a:pt x="698025" y="1007404"/>
                  <a:pt x="640988" y="943719"/>
                  <a:pt x="691376" y="994105"/>
                </a:cubicBezTo>
                <a:cubicBezTo>
                  <a:pt x="695093" y="1005256"/>
                  <a:pt x="697270" y="1017045"/>
                  <a:pt x="702527" y="1027559"/>
                </a:cubicBezTo>
                <a:cubicBezTo>
                  <a:pt x="716595" y="1055696"/>
                  <a:pt x="726386" y="1062570"/>
                  <a:pt x="747132" y="1083315"/>
                </a:cubicBezTo>
                <a:lnTo>
                  <a:pt x="769434" y="1150222"/>
                </a:lnTo>
                <a:cubicBezTo>
                  <a:pt x="773151" y="1161373"/>
                  <a:pt x="774066" y="1173895"/>
                  <a:pt x="780586" y="1183676"/>
                </a:cubicBezTo>
                <a:cubicBezTo>
                  <a:pt x="788020" y="1194827"/>
                  <a:pt x="797445" y="1204883"/>
                  <a:pt x="802888" y="1217130"/>
                </a:cubicBezTo>
                <a:cubicBezTo>
                  <a:pt x="812436" y="1238613"/>
                  <a:pt x="817756" y="1261735"/>
                  <a:pt x="825190" y="1284037"/>
                </a:cubicBezTo>
                <a:lnTo>
                  <a:pt x="836342" y="1317491"/>
                </a:lnTo>
                <a:cubicBezTo>
                  <a:pt x="840059" y="1328642"/>
                  <a:pt x="839182" y="1342632"/>
                  <a:pt x="847493" y="1350944"/>
                </a:cubicBezTo>
                <a:lnTo>
                  <a:pt x="869795" y="1373247"/>
                </a:lnTo>
                <a:cubicBezTo>
                  <a:pt x="927336" y="1545865"/>
                  <a:pt x="861385" y="1367577"/>
                  <a:pt x="914400" y="1473608"/>
                </a:cubicBezTo>
                <a:cubicBezTo>
                  <a:pt x="919657" y="1484121"/>
                  <a:pt x="922458" y="1495721"/>
                  <a:pt x="925551" y="1507061"/>
                </a:cubicBezTo>
                <a:cubicBezTo>
                  <a:pt x="933616" y="1536633"/>
                  <a:pt x="938161" y="1567192"/>
                  <a:pt x="947854" y="1596271"/>
                </a:cubicBezTo>
                <a:cubicBezTo>
                  <a:pt x="951571" y="1607422"/>
                  <a:pt x="955776" y="1618423"/>
                  <a:pt x="959005" y="1629725"/>
                </a:cubicBezTo>
                <a:cubicBezTo>
                  <a:pt x="963215" y="1644461"/>
                  <a:pt x="966831" y="1659369"/>
                  <a:pt x="970156" y="1674330"/>
                </a:cubicBezTo>
                <a:cubicBezTo>
                  <a:pt x="974267" y="1692832"/>
                  <a:pt x="976320" y="1711800"/>
                  <a:pt x="981307" y="1730086"/>
                </a:cubicBezTo>
                <a:cubicBezTo>
                  <a:pt x="987493" y="1752766"/>
                  <a:pt x="996176" y="1774691"/>
                  <a:pt x="1003610" y="1796993"/>
                </a:cubicBezTo>
                <a:lnTo>
                  <a:pt x="1025912" y="1863900"/>
                </a:lnTo>
                <a:lnTo>
                  <a:pt x="1048215" y="1930808"/>
                </a:lnTo>
                <a:cubicBezTo>
                  <a:pt x="1051932" y="1941959"/>
                  <a:pt x="1052846" y="1954481"/>
                  <a:pt x="1059366" y="1964261"/>
                </a:cubicBezTo>
                <a:cubicBezTo>
                  <a:pt x="1128009" y="2067229"/>
                  <a:pt x="1040413" y="1940569"/>
                  <a:pt x="1103971" y="2020017"/>
                </a:cubicBezTo>
                <a:cubicBezTo>
                  <a:pt x="1160240" y="2090353"/>
                  <a:pt x="1094725" y="2021925"/>
                  <a:pt x="1148576" y="2075773"/>
                </a:cubicBezTo>
                <a:lnTo>
                  <a:pt x="1193181" y="2209588"/>
                </a:lnTo>
                <a:lnTo>
                  <a:pt x="1215483" y="2276495"/>
                </a:lnTo>
                <a:cubicBezTo>
                  <a:pt x="1222917" y="2283929"/>
                  <a:pt x="1231478" y="2290387"/>
                  <a:pt x="1237786" y="2298798"/>
                </a:cubicBezTo>
                <a:cubicBezTo>
                  <a:pt x="1253868" y="2320241"/>
                  <a:pt x="1263437" y="2346752"/>
                  <a:pt x="1282390" y="2365705"/>
                </a:cubicBezTo>
                <a:cubicBezTo>
                  <a:pt x="1314170" y="2397485"/>
                  <a:pt x="1298861" y="2379260"/>
                  <a:pt x="1326995" y="2421461"/>
                </a:cubicBezTo>
                <a:cubicBezTo>
                  <a:pt x="1353536" y="2501083"/>
                  <a:pt x="1336257" y="2468808"/>
                  <a:pt x="1371600" y="2521822"/>
                </a:cubicBezTo>
                <a:cubicBezTo>
                  <a:pt x="1401474" y="2611444"/>
                  <a:pt x="1408389" y="2602902"/>
                  <a:pt x="1382751" y="2722544"/>
                </a:cubicBezTo>
                <a:cubicBezTo>
                  <a:pt x="1380548" y="2732824"/>
                  <a:pt x="1367883" y="2737413"/>
                  <a:pt x="1360449" y="2744847"/>
                </a:cubicBezTo>
                <a:cubicBezTo>
                  <a:pt x="1350896" y="2773505"/>
                  <a:pt x="1343746" y="2792106"/>
                  <a:pt x="1338146" y="2822905"/>
                </a:cubicBezTo>
                <a:cubicBezTo>
                  <a:pt x="1333444" y="2848765"/>
                  <a:pt x="1330255" y="2874883"/>
                  <a:pt x="1326995" y="2900964"/>
                </a:cubicBezTo>
                <a:cubicBezTo>
                  <a:pt x="1325061" y="2916438"/>
                  <a:pt x="1316077" y="3026725"/>
                  <a:pt x="1304693" y="3057081"/>
                </a:cubicBezTo>
                <a:cubicBezTo>
                  <a:pt x="1299987" y="3069630"/>
                  <a:pt x="1289824" y="3079383"/>
                  <a:pt x="1282390" y="3090534"/>
                </a:cubicBezTo>
                <a:lnTo>
                  <a:pt x="1226634" y="3257803"/>
                </a:lnTo>
                <a:cubicBezTo>
                  <a:pt x="1222917" y="3268954"/>
                  <a:pt x="1218334" y="3279853"/>
                  <a:pt x="1215483" y="3291256"/>
                </a:cubicBezTo>
                <a:cubicBezTo>
                  <a:pt x="1211766" y="3306124"/>
                  <a:pt x="1210369" y="3321774"/>
                  <a:pt x="1204332" y="3335861"/>
                </a:cubicBezTo>
                <a:cubicBezTo>
                  <a:pt x="1199053" y="3348180"/>
                  <a:pt x="1189463" y="3358164"/>
                  <a:pt x="1182029" y="3369315"/>
                </a:cubicBezTo>
                <a:cubicBezTo>
                  <a:pt x="1178312" y="3391617"/>
                  <a:pt x="1175783" y="3414150"/>
                  <a:pt x="1170878" y="3436222"/>
                </a:cubicBezTo>
                <a:cubicBezTo>
                  <a:pt x="1168328" y="3447697"/>
                  <a:pt x="1159727" y="3457921"/>
                  <a:pt x="1159727" y="3469676"/>
                </a:cubicBezTo>
                <a:cubicBezTo>
                  <a:pt x="1159727" y="3488629"/>
                  <a:pt x="1168198" y="3506669"/>
                  <a:pt x="1170878" y="3525432"/>
                </a:cubicBezTo>
                <a:cubicBezTo>
                  <a:pt x="1175638" y="3558753"/>
                  <a:pt x="1175428" y="3592787"/>
                  <a:pt x="1182029" y="3625793"/>
                </a:cubicBezTo>
                <a:cubicBezTo>
                  <a:pt x="1186640" y="3648845"/>
                  <a:pt x="1196898" y="3670398"/>
                  <a:pt x="1204332" y="3692700"/>
                </a:cubicBezTo>
                <a:lnTo>
                  <a:pt x="1215483" y="3726154"/>
                </a:lnTo>
                <a:cubicBezTo>
                  <a:pt x="1227809" y="3763134"/>
                  <a:pt x="1189464" y="3768900"/>
                  <a:pt x="1237786" y="378191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44524E-7018-4B27-A6E4-917387384D95}"/>
              </a:ext>
            </a:extLst>
          </p:cNvPr>
          <p:cNvSpPr/>
          <p:nvPr/>
        </p:nvSpPr>
        <p:spPr>
          <a:xfrm>
            <a:off x="3601844" y="1560500"/>
            <a:ext cx="4371766" cy="4606124"/>
          </a:xfrm>
          <a:custGeom>
            <a:avLst/>
            <a:gdLst>
              <a:gd name="connsiteX0" fmla="*/ 1505415 w 4371766"/>
              <a:gd name="connsiteY0" fmla="*/ 4561520 h 4606124"/>
              <a:gd name="connsiteX1" fmla="*/ 1561171 w 4371766"/>
              <a:gd name="connsiteY1" fmla="*/ 4572671 h 4606124"/>
              <a:gd name="connsiteX2" fmla="*/ 1594624 w 4371766"/>
              <a:gd name="connsiteY2" fmla="*/ 4583822 h 4606124"/>
              <a:gd name="connsiteX3" fmla="*/ 1639229 w 4371766"/>
              <a:gd name="connsiteY3" fmla="*/ 4594973 h 4606124"/>
              <a:gd name="connsiteX4" fmla="*/ 2509024 w 4371766"/>
              <a:gd name="connsiteY4" fmla="*/ 4583822 h 4606124"/>
              <a:gd name="connsiteX5" fmla="*/ 2520176 w 4371766"/>
              <a:gd name="connsiteY5" fmla="*/ 4550368 h 4606124"/>
              <a:gd name="connsiteX6" fmla="*/ 2497873 w 4371766"/>
              <a:gd name="connsiteY6" fmla="*/ 4528066 h 4606124"/>
              <a:gd name="connsiteX7" fmla="*/ 2442117 w 4371766"/>
              <a:gd name="connsiteY7" fmla="*/ 4483461 h 4606124"/>
              <a:gd name="connsiteX8" fmla="*/ 2408663 w 4371766"/>
              <a:gd name="connsiteY8" fmla="*/ 4450007 h 4606124"/>
              <a:gd name="connsiteX9" fmla="*/ 2375210 w 4371766"/>
              <a:gd name="connsiteY9" fmla="*/ 4427705 h 4606124"/>
              <a:gd name="connsiteX10" fmla="*/ 2364058 w 4371766"/>
              <a:gd name="connsiteY10" fmla="*/ 4394251 h 4606124"/>
              <a:gd name="connsiteX11" fmla="*/ 2397512 w 4371766"/>
              <a:gd name="connsiteY11" fmla="*/ 4260437 h 4606124"/>
              <a:gd name="connsiteX12" fmla="*/ 2419815 w 4371766"/>
              <a:gd name="connsiteY12" fmla="*/ 4193529 h 4606124"/>
              <a:gd name="connsiteX13" fmla="*/ 2430966 w 4371766"/>
              <a:gd name="connsiteY13" fmla="*/ 3847841 h 4606124"/>
              <a:gd name="connsiteX14" fmla="*/ 2442117 w 4371766"/>
              <a:gd name="connsiteY14" fmla="*/ 3792085 h 4606124"/>
              <a:gd name="connsiteX15" fmla="*/ 2453268 w 4371766"/>
              <a:gd name="connsiteY15" fmla="*/ 3714027 h 4606124"/>
              <a:gd name="connsiteX16" fmla="*/ 2497873 w 4371766"/>
              <a:gd name="connsiteY16" fmla="*/ 3624817 h 4606124"/>
              <a:gd name="connsiteX17" fmla="*/ 2542478 w 4371766"/>
              <a:gd name="connsiteY17" fmla="*/ 3535607 h 4606124"/>
              <a:gd name="connsiteX18" fmla="*/ 2542478 w 4371766"/>
              <a:gd name="connsiteY18" fmla="*/ 3245676 h 4606124"/>
              <a:gd name="connsiteX19" fmla="*/ 2509024 w 4371766"/>
              <a:gd name="connsiteY19" fmla="*/ 3111861 h 4606124"/>
              <a:gd name="connsiteX20" fmla="*/ 2486722 w 4371766"/>
              <a:gd name="connsiteY20" fmla="*/ 3078407 h 4606124"/>
              <a:gd name="connsiteX21" fmla="*/ 2497873 w 4371766"/>
              <a:gd name="connsiteY21" fmla="*/ 2911139 h 4606124"/>
              <a:gd name="connsiteX22" fmla="*/ 2520176 w 4371766"/>
              <a:gd name="connsiteY22" fmla="*/ 2844232 h 4606124"/>
              <a:gd name="connsiteX23" fmla="*/ 2542478 w 4371766"/>
              <a:gd name="connsiteY23" fmla="*/ 2755022 h 4606124"/>
              <a:gd name="connsiteX24" fmla="*/ 2587083 w 4371766"/>
              <a:gd name="connsiteY24" fmla="*/ 2676963 h 4606124"/>
              <a:gd name="connsiteX25" fmla="*/ 2598234 w 4371766"/>
              <a:gd name="connsiteY25" fmla="*/ 2643510 h 4606124"/>
              <a:gd name="connsiteX26" fmla="*/ 2620536 w 4371766"/>
              <a:gd name="connsiteY26" fmla="*/ 2610056 h 4606124"/>
              <a:gd name="connsiteX27" fmla="*/ 2665141 w 4371766"/>
              <a:gd name="connsiteY27" fmla="*/ 2520846 h 4606124"/>
              <a:gd name="connsiteX28" fmla="*/ 2676293 w 4371766"/>
              <a:gd name="connsiteY28" fmla="*/ 2487393 h 4606124"/>
              <a:gd name="connsiteX29" fmla="*/ 2698595 w 4371766"/>
              <a:gd name="connsiteY29" fmla="*/ 2275520 h 4606124"/>
              <a:gd name="connsiteX30" fmla="*/ 2720897 w 4371766"/>
              <a:gd name="connsiteY30" fmla="*/ 2208612 h 4606124"/>
              <a:gd name="connsiteX31" fmla="*/ 2732049 w 4371766"/>
              <a:gd name="connsiteY31" fmla="*/ 2175159 h 4606124"/>
              <a:gd name="connsiteX32" fmla="*/ 2765502 w 4371766"/>
              <a:gd name="connsiteY32" fmla="*/ 2152856 h 4606124"/>
              <a:gd name="connsiteX33" fmla="*/ 2810107 w 4371766"/>
              <a:gd name="connsiteY33" fmla="*/ 2108251 h 4606124"/>
              <a:gd name="connsiteX34" fmla="*/ 2843561 w 4371766"/>
              <a:gd name="connsiteY34" fmla="*/ 2085949 h 4606124"/>
              <a:gd name="connsiteX35" fmla="*/ 2888166 w 4371766"/>
              <a:gd name="connsiteY35" fmla="*/ 2030193 h 4606124"/>
              <a:gd name="connsiteX36" fmla="*/ 2932771 w 4371766"/>
              <a:gd name="connsiteY36" fmla="*/ 1974437 h 4606124"/>
              <a:gd name="connsiteX37" fmla="*/ 2943922 w 4371766"/>
              <a:gd name="connsiteY37" fmla="*/ 1940983 h 4606124"/>
              <a:gd name="connsiteX38" fmla="*/ 2966224 w 4371766"/>
              <a:gd name="connsiteY38" fmla="*/ 1918680 h 4606124"/>
              <a:gd name="connsiteX39" fmla="*/ 2988527 w 4371766"/>
              <a:gd name="connsiteY39" fmla="*/ 1851773 h 4606124"/>
              <a:gd name="connsiteX40" fmla="*/ 2999678 w 4371766"/>
              <a:gd name="connsiteY40" fmla="*/ 1818320 h 4606124"/>
              <a:gd name="connsiteX41" fmla="*/ 3021980 w 4371766"/>
              <a:gd name="connsiteY41" fmla="*/ 1639900 h 4606124"/>
              <a:gd name="connsiteX42" fmla="*/ 3044283 w 4371766"/>
              <a:gd name="connsiteY42" fmla="*/ 1572993 h 4606124"/>
              <a:gd name="connsiteX43" fmla="*/ 3155795 w 4371766"/>
              <a:gd name="connsiteY43" fmla="*/ 1461480 h 4606124"/>
              <a:gd name="connsiteX44" fmla="*/ 3189249 w 4371766"/>
              <a:gd name="connsiteY44" fmla="*/ 1428027 h 4606124"/>
              <a:gd name="connsiteX45" fmla="*/ 3233854 w 4371766"/>
              <a:gd name="connsiteY45" fmla="*/ 1372271 h 4606124"/>
              <a:gd name="connsiteX46" fmla="*/ 3267307 w 4371766"/>
              <a:gd name="connsiteY46" fmla="*/ 1361120 h 4606124"/>
              <a:gd name="connsiteX47" fmla="*/ 3289610 w 4371766"/>
              <a:gd name="connsiteY47" fmla="*/ 1327666 h 4606124"/>
              <a:gd name="connsiteX48" fmla="*/ 3389971 w 4371766"/>
              <a:gd name="connsiteY48" fmla="*/ 1271910 h 4606124"/>
              <a:gd name="connsiteX49" fmla="*/ 3412273 w 4371766"/>
              <a:gd name="connsiteY49" fmla="*/ 1238456 h 4606124"/>
              <a:gd name="connsiteX50" fmla="*/ 3456878 w 4371766"/>
              <a:gd name="connsiteY50" fmla="*/ 1227305 h 4606124"/>
              <a:gd name="connsiteX51" fmla="*/ 3568390 w 4371766"/>
              <a:gd name="connsiteY51" fmla="*/ 1182700 h 4606124"/>
              <a:gd name="connsiteX52" fmla="*/ 3612995 w 4371766"/>
              <a:gd name="connsiteY52" fmla="*/ 1126944 h 4606124"/>
              <a:gd name="connsiteX53" fmla="*/ 3624146 w 4371766"/>
              <a:gd name="connsiteY53" fmla="*/ 1093490 h 4606124"/>
              <a:gd name="connsiteX54" fmla="*/ 3646449 w 4371766"/>
              <a:gd name="connsiteY54" fmla="*/ 1060037 h 4606124"/>
              <a:gd name="connsiteX55" fmla="*/ 3668751 w 4371766"/>
              <a:gd name="connsiteY55" fmla="*/ 993129 h 4606124"/>
              <a:gd name="connsiteX56" fmla="*/ 3691054 w 4371766"/>
              <a:gd name="connsiteY56" fmla="*/ 915071 h 4606124"/>
              <a:gd name="connsiteX57" fmla="*/ 3713356 w 4371766"/>
              <a:gd name="connsiteY57" fmla="*/ 892768 h 4606124"/>
              <a:gd name="connsiteX58" fmla="*/ 3757961 w 4371766"/>
              <a:gd name="connsiteY58" fmla="*/ 837012 h 4606124"/>
              <a:gd name="connsiteX59" fmla="*/ 3791415 w 4371766"/>
              <a:gd name="connsiteY59" fmla="*/ 825861 h 4606124"/>
              <a:gd name="connsiteX60" fmla="*/ 3880624 w 4371766"/>
              <a:gd name="connsiteY60" fmla="*/ 747802 h 4606124"/>
              <a:gd name="connsiteX61" fmla="*/ 3902927 w 4371766"/>
              <a:gd name="connsiteY61" fmla="*/ 725500 h 4606124"/>
              <a:gd name="connsiteX62" fmla="*/ 3969834 w 4371766"/>
              <a:gd name="connsiteY62" fmla="*/ 658593 h 4606124"/>
              <a:gd name="connsiteX63" fmla="*/ 3980985 w 4371766"/>
              <a:gd name="connsiteY63" fmla="*/ 625139 h 4606124"/>
              <a:gd name="connsiteX64" fmla="*/ 4025590 w 4371766"/>
              <a:gd name="connsiteY64" fmla="*/ 558232 h 4606124"/>
              <a:gd name="connsiteX65" fmla="*/ 4047893 w 4371766"/>
              <a:gd name="connsiteY65" fmla="*/ 480173 h 4606124"/>
              <a:gd name="connsiteX66" fmla="*/ 4081346 w 4371766"/>
              <a:gd name="connsiteY66" fmla="*/ 457871 h 4606124"/>
              <a:gd name="connsiteX67" fmla="*/ 4114800 w 4371766"/>
              <a:gd name="connsiteY67" fmla="*/ 424417 h 4606124"/>
              <a:gd name="connsiteX68" fmla="*/ 4148254 w 4371766"/>
              <a:gd name="connsiteY68" fmla="*/ 402115 h 4606124"/>
              <a:gd name="connsiteX69" fmla="*/ 4170556 w 4371766"/>
              <a:gd name="connsiteY69" fmla="*/ 379812 h 4606124"/>
              <a:gd name="connsiteX70" fmla="*/ 4204010 w 4371766"/>
              <a:gd name="connsiteY70" fmla="*/ 368661 h 4606124"/>
              <a:gd name="connsiteX71" fmla="*/ 4259766 w 4371766"/>
              <a:gd name="connsiteY71" fmla="*/ 301754 h 4606124"/>
              <a:gd name="connsiteX72" fmla="*/ 4337824 w 4371766"/>
              <a:gd name="connsiteY72" fmla="*/ 234846 h 4606124"/>
              <a:gd name="connsiteX73" fmla="*/ 4360127 w 4371766"/>
              <a:gd name="connsiteY73" fmla="*/ 201393 h 4606124"/>
              <a:gd name="connsiteX74" fmla="*/ 4360127 w 4371766"/>
              <a:gd name="connsiteY74" fmla="*/ 89880 h 4606124"/>
              <a:gd name="connsiteX75" fmla="*/ 4326673 w 4371766"/>
              <a:gd name="connsiteY75" fmla="*/ 145637 h 4606124"/>
              <a:gd name="connsiteX76" fmla="*/ 4315522 w 4371766"/>
              <a:gd name="connsiteY76" fmla="*/ 179090 h 4606124"/>
              <a:gd name="connsiteX77" fmla="*/ 4293219 w 4371766"/>
              <a:gd name="connsiteY77" fmla="*/ 201393 h 4606124"/>
              <a:gd name="connsiteX78" fmla="*/ 4270917 w 4371766"/>
              <a:gd name="connsiteY78" fmla="*/ 234846 h 4606124"/>
              <a:gd name="connsiteX79" fmla="*/ 4204010 w 4371766"/>
              <a:gd name="connsiteY79" fmla="*/ 279451 h 4606124"/>
              <a:gd name="connsiteX80" fmla="*/ 4181707 w 4371766"/>
              <a:gd name="connsiteY80" fmla="*/ 301754 h 4606124"/>
              <a:gd name="connsiteX81" fmla="*/ 4159405 w 4371766"/>
              <a:gd name="connsiteY81" fmla="*/ 335207 h 4606124"/>
              <a:gd name="connsiteX82" fmla="*/ 4125951 w 4371766"/>
              <a:gd name="connsiteY82" fmla="*/ 346359 h 4606124"/>
              <a:gd name="connsiteX83" fmla="*/ 4081346 w 4371766"/>
              <a:gd name="connsiteY83" fmla="*/ 390963 h 4606124"/>
              <a:gd name="connsiteX84" fmla="*/ 4036741 w 4371766"/>
              <a:gd name="connsiteY84" fmla="*/ 435568 h 4606124"/>
              <a:gd name="connsiteX85" fmla="*/ 3969834 w 4371766"/>
              <a:gd name="connsiteY85" fmla="*/ 480173 h 4606124"/>
              <a:gd name="connsiteX86" fmla="*/ 3925229 w 4371766"/>
              <a:gd name="connsiteY86" fmla="*/ 535929 h 4606124"/>
              <a:gd name="connsiteX87" fmla="*/ 3880624 w 4371766"/>
              <a:gd name="connsiteY87" fmla="*/ 591685 h 4606124"/>
              <a:gd name="connsiteX88" fmla="*/ 3847171 w 4371766"/>
              <a:gd name="connsiteY88" fmla="*/ 658593 h 4606124"/>
              <a:gd name="connsiteX89" fmla="*/ 3836019 w 4371766"/>
              <a:gd name="connsiteY89" fmla="*/ 692046 h 4606124"/>
              <a:gd name="connsiteX90" fmla="*/ 3802566 w 4371766"/>
              <a:gd name="connsiteY90" fmla="*/ 703198 h 4606124"/>
              <a:gd name="connsiteX91" fmla="*/ 3746810 w 4371766"/>
              <a:gd name="connsiteY91" fmla="*/ 747802 h 4606124"/>
              <a:gd name="connsiteX92" fmla="*/ 3791415 w 4371766"/>
              <a:gd name="connsiteY92" fmla="*/ 692046 h 4606124"/>
              <a:gd name="connsiteX93" fmla="*/ 3824868 w 4371766"/>
              <a:gd name="connsiteY93" fmla="*/ 625139 h 4606124"/>
              <a:gd name="connsiteX94" fmla="*/ 3836019 w 4371766"/>
              <a:gd name="connsiteY94" fmla="*/ 591685 h 4606124"/>
              <a:gd name="connsiteX95" fmla="*/ 3847171 w 4371766"/>
              <a:gd name="connsiteY95" fmla="*/ 257149 h 4606124"/>
              <a:gd name="connsiteX96" fmla="*/ 3869473 w 4371766"/>
              <a:gd name="connsiteY96" fmla="*/ 234846 h 4606124"/>
              <a:gd name="connsiteX97" fmla="*/ 3914078 w 4371766"/>
              <a:gd name="connsiteY97" fmla="*/ 134485 h 4606124"/>
              <a:gd name="connsiteX98" fmla="*/ 3925229 w 4371766"/>
              <a:gd name="connsiteY98" fmla="*/ 22973 h 4606124"/>
              <a:gd name="connsiteX99" fmla="*/ 3902927 w 4371766"/>
              <a:gd name="connsiteY99" fmla="*/ 56427 h 4606124"/>
              <a:gd name="connsiteX100" fmla="*/ 3880624 w 4371766"/>
              <a:gd name="connsiteY100" fmla="*/ 123334 h 4606124"/>
              <a:gd name="connsiteX101" fmla="*/ 3836019 w 4371766"/>
              <a:gd name="connsiteY101" fmla="*/ 179090 h 4606124"/>
              <a:gd name="connsiteX102" fmla="*/ 3813717 w 4371766"/>
              <a:gd name="connsiteY102" fmla="*/ 201393 h 4606124"/>
              <a:gd name="connsiteX103" fmla="*/ 3769112 w 4371766"/>
              <a:gd name="connsiteY103" fmla="*/ 245998 h 4606124"/>
              <a:gd name="connsiteX104" fmla="*/ 3757961 w 4371766"/>
              <a:gd name="connsiteY104" fmla="*/ 279451 h 4606124"/>
              <a:gd name="connsiteX105" fmla="*/ 3735658 w 4371766"/>
              <a:gd name="connsiteY105" fmla="*/ 301754 h 4606124"/>
              <a:gd name="connsiteX106" fmla="*/ 3713356 w 4371766"/>
              <a:gd name="connsiteY106" fmla="*/ 368661 h 4606124"/>
              <a:gd name="connsiteX107" fmla="*/ 3668751 w 4371766"/>
              <a:gd name="connsiteY107" fmla="*/ 435568 h 4606124"/>
              <a:gd name="connsiteX108" fmla="*/ 3646449 w 4371766"/>
              <a:gd name="connsiteY108" fmla="*/ 469022 h 4606124"/>
              <a:gd name="connsiteX109" fmla="*/ 3624146 w 4371766"/>
              <a:gd name="connsiteY109" fmla="*/ 491324 h 4606124"/>
              <a:gd name="connsiteX110" fmla="*/ 3590693 w 4371766"/>
              <a:gd name="connsiteY110" fmla="*/ 569383 h 4606124"/>
              <a:gd name="connsiteX111" fmla="*/ 3557239 w 4371766"/>
              <a:gd name="connsiteY111" fmla="*/ 636290 h 4606124"/>
              <a:gd name="connsiteX112" fmla="*/ 3546088 w 4371766"/>
              <a:gd name="connsiteY112" fmla="*/ 669744 h 4606124"/>
              <a:gd name="connsiteX113" fmla="*/ 3523785 w 4371766"/>
              <a:gd name="connsiteY113" fmla="*/ 692046 h 4606124"/>
              <a:gd name="connsiteX114" fmla="*/ 3490332 w 4371766"/>
              <a:gd name="connsiteY114" fmla="*/ 803559 h 4606124"/>
              <a:gd name="connsiteX115" fmla="*/ 3468029 w 4371766"/>
              <a:gd name="connsiteY115" fmla="*/ 870466 h 4606124"/>
              <a:gd name="connsiteX116" fmla="*/ 3456878 w 4371766"/>
              <a:gd name="connsiteY116" fmla="*/ 903920 h 4606124"/>
              <a:gd name="connsiteX117" fmla="*/ 3412273 w 4371766"/>
              <a:gd name="connsiteY117" fmla="*/ 959676 h 4606124"/>
              <a:gd name="connsiteX118" fmla="*/ 3334215 w 4371766"/>
              <a:gd name="connsiteY118" fmla="*/ 1048885 h 4606124"/>
              <a:gd name="connsiteX119" fmla="*/ 3278458 w 4371766"/>
              <a:gd name="connsiteY119" fmla="*/ 1104641 h 4606124"/>
              <a:gd name="connsiteX120" fmla="*/ 3256156 w 4371766"/>
              <a:gd name="connsiteY120" fmla="*/ 1126944 h 4606124"/>
              <a:gd name="connsiteX121" fmla="*/ 3222702 w 4371766"/>
              <a:gd name="connsiteY121" fmla="*/ 1138095 h 4606124"/>
              <a:gd name="connsiteX122" fmla="*/ 3133493 w 4371766"/>
              <a:gd name="connsiteY122" fmla="*/ 1205002 h 4606124"/>
              <a:gd name="connsiteX123" fmla="*/ 3100039 w 4371766"/>
              <a:gd name="connsiteY123" fmla="*/ 1216154 h 4606124"/>
              <a:gd name="connsiteX124" fmla="*/ 3010829 w 4371766"/>
              <a:gd name="connsiteY124" fmla="*/ 1260759 h 4606124"/>
              <a:gd name="connsiteX125" fmla="*/ 2943922 w 4371766"/>
              <a:gd name="connsiteY125" fmla="*/ 1305363 h 4606124"/>
              <a:gd name="connsiteX126" fmla="*/ 2910468 w 4371766"/>
              <a:gd name="connsiteY126" fmla="*/ 1327666 h 4606124"/>
              <a:gd name="connsiteX127" fmla="*/ 2877015 w 4371766"/>
              <a:gd name="connsiteY127" fmla="*/ 1349968 h 4606124"/>
              <a:gd name="connsiteX128" fmla="*/ 2865863 w 4371766"/>
              <a:gd name="connsiteY128" fmla="*/ 1383422 h 4606124"/>
              <a:gd name="connsiteX129" fmla="*/ 2821258 w 4371766"/>
              <a:gd name="connsiteY129" fmla="*/ 1439178 h 4606124"/>
              <a:gd name="connsiteX130" fmla="*/ 2787805 w 4371766"/>
              <a:gd name="connsiteY130" fmla="*/ 1506085 h 4606124"/>
              <a:gd name="connsiteX131" fmla="*/ 2765502 w 4371766"/>
              <a:gd name="connsiteY131" fmla="*/ 1572993 h 4606124"/>
              <a:gd name="connsiteX132" fmla="*/ 2754351 w 4371766"/>
              <a:gd name="connsiteY132" fmla="*/ 1606446 h 4606124"/>
              <a:gd name="connsiteX133" fmla="*/ 2732049 w 4371766"/>
              <a:gd name="connsiteY133" fmla="*/ 1639900 h 4606124"/>
              <a:gd name="connsiteX134" fmla="*/ 2687444 w 4371766"/>
              <a:gd name="connsiteY134" fmla="*/ 1684505 h 4606124"/>
              <a:gd name="connsiteX135" fmla="*/ 2676293 w 4371766"/>
              <a:gd name="connsiteY135" fmla="*/ 1717959 h 4606124"/>
              <a:gd name="connsiteX136" fmla="*/ 2653990 w 4371766"/>
              <a:gd name="connsiteY136" fmla="*/ 1740261 h 4606124"/>
              <a:gd name="connsiteX137" fmla="*/ 2609385 w 4371766"/>
              <a:gd name="connsiteY137" fmla="*/ 1796017 h 4606124"/>
              <a:gd name="connsiteX138" fmla="*/ 2587083 w 4371766"/>
              <a:gd name="connsiteY138" fmla="*/ 1862924 h 4606124"/>
              <a:gd name="connsiteX139" fmla="*/ 2575932 w 4371766"/>
              <a:gd name="connsiteY139" fmla="*/ 1896378 h 4606124"/>
              <a:gd name="connsiteX140" fmla="*/ 2531327 w 4371766"/>
              <a:gd name="connsiteY140" fmla="*/ 2019041 h 4606124"/>
              <a:gd name="connsiteX141" fmla="*/ 2520176 w 4371766"/>
              <a:gd name="connsiteY141" fmla="*/ 2052495 h 4606124"/>
              <a:gd name="connsiteX142" fmla="*/ 2497873 w 4371766"/>
              <a:gd name="connsiteY142" fmla="*/ 2074798 h 4606124"/>
              <a:gd name="connsiteX143" fmla="*/ 2475571 w 4371766"/>
              <a:gd name="connsiteY143" fmla="*/ 2108251 h 4606124"/>
              <a:gd name="connsiteX144" fmla="*/ 2464419 w 4371766"/>
              <a:gd name="connsiteY144" fmla="*/ 2141705 h 4606124"/>
              <a:gd name="connsiteX145" fmla="*/ 2442117 w 4371766"/>
              <a:gd name="connsiteY145" fmla="*/ 2175159 h 4606124"/>
              <a:gd name="connsiteX146" fmla="*/ 2419815 w 4371766"/>
              <a:gd name="connsiteY146" fmla="*/ 1952134 h 4606124"/>
              <a:gd name="connsiteX147" fmla="*/ 2397512 w 4371766"/>
              <a:gd name="connsiteY147" fmla="*/ 1874076 h 4606124"/>
              <a:gd name="connsiteX148" fmla="*/ 2375210 w 4371766"/>
              <a:gd name="connsiteY148" fmla="*/ 1851773 h 4606124"/>
              <a:gd name="connsiteX149" fmla="*/ 2364058 w 4371766"/>
              <a:gd name="connsiteY149" fmla="*/ 1818320 h 4606124"/>
              <a:gd name="connsiteX150" fmla="*/ 2397512 w 4371766"/>
              <a:gd name="connsiteY150" fmla="*/ 1550690 h 4606124"/>
              <a:gd name="connsiteX151" fmla="*/ 2419815 w 4371766"/>
              <a:gd name="connsiteY151" fmla="*/ 1472632 h 4606124"/>
              <a:gd name="connsiteX152" fmla="*/ 2453268 w 4371766"/>
              <a:gd name="connsiteY152" fmla="*/ 1372271 h 4606124"/>
              <a:gd name="connsiteX153" fmla="*/ 2464419 w 4371766"/>
              <a:gd name="connsiteY153" fmla="*/ 1338817 h 4606124"/>
              <a:gd name="connsiteX154" fmla="*/ 2486722 w 4371766"/>
              <a:gd name="connsiteY154" fmla="*/ 1249607 h 4606124"/>
              <a:gd name="connsiteX155" fmla="*/ 2497873 w 4371766"/>
              <a:gd name="connsiteY155" fmla="*/ 1216154 h 4606124"/>
              <a:gd name="connsiteX156" fmla="*/ 2509024 w 4371766"/>
              <a:gd name="connsiteY156" fmla="*/ 1160398 h 4606124"/>
              <a:gd name="connsiteX157" fmla="*/ 2497873 w 4371766"/>
              <a:gd name="connsiteY157" fmla="*/ 1037734 h 4606124"/>
              <a:gd name="connsiteX158" fmla="*/ 2475571 w 4371766"/>
              <a:gd name="connsiteY158" fmla="*/ 970827 h 4606124"/>
              <a:gd name="connsiteX159" fmla="*/ 2464419 w 4371766"/>
              <a:gd name="connsiteY159" fmla="*/ 937373 h 4606124"/>
              <a:gd name="connsiteX160" fmla="*/ 2475571 w 4371766"/>
              <a:gd name="connsiteY160" fmla="*/ 837012 h 4606124"/>
              <a:gd name="connsiteX161" fmla="*/ 2531327 w 4371766"/>
              <a:gd name="connsiteY161" fmla="*/ 781256 h 4606124"/>
              <a:gd name="connsiteX162" fmla="*/ 2564780 w 4371766"/>
              <a:gd name="connsiteY162" fmla="*/ 758954 h 4606124"/>
              <a:gd name="connsiteX163" fmla="*/ 2620536 w 4371766"/>
              <a:gd name="connsiteY163" fmla="*/ 714349 h 4606124"/>
              <a:gd name="connsiteX164" fmla="*/ 2653990 w 4371766"/>
              <a:gd name="connsiteY164" fmla="*/ 703198 h 4606124"/>
              <a:gd name="connsiteX165" fmla="*/ 2687444 w 4371766"/>
              <a:gd name="connsiteY165" fmla="*/ 680895 h 4606124"/>
              <a:gd name="connsiteX166" fmla="*/ 2720897 w 4371766"/>
              <a:gd name="connsiteY166" fmla="*/ 669744 h 4606124"/>
              <a:gd name="connsiteX167" fmla="*/ 2743200 w 4371766"/>
              <a:gd name="connsiteY167" fmla="*/ 647441 h 4606124"/>
              <a:gd name="connsiteX168" fmla="*/ 2754351 w 4371766"/>
              <a:gd name="connsiteY168" fmla="*/ 613988 h 4606124"/>
              <a:gd name="connsiteX169" fmla="*/ 2776654 w 4371766"/>
              <a:gd name="connsiteY169" fmla="*/ 591685 h 4606124"/>
              <a:gd name="connsiteX170" fmla="*/ 2798956 w 4371766"/>
              <a:gd name="connsiteY170" fmla="*/ 524778 h 4606124"/>
              <a:gd name="connsiteX171" fmla="*/ 2843561 w 4371766"/>
              <a:gd name="connsiteY171" fmla="*/ 457871 h 4606124"/>
              <a:gd name="connsiteX172" fmla="*/ 2854712 w 4371766"/>
              <a:gd name="connsiteY172" fmla="*/ 413266 h 4606124"/>
              <a:gd name="connsiteX173" fmla="*/ 2865863 w 4371766"/>
              <a:gd name="connsiteY173" fmla="*/ 379812 h 4606124"/>
              <a:gd name="connsiteX174" fmla="*/ 2854712 w 4371766"/>
              <a:gd name="connsiteY174" fmla="*/ 167939 h 4606124"/>
              <a:gd name="connsiteX175" fmla="*/ 2865863 w 4371766"/>
              <a:gd name="connsiteY175" fmla="*/ 101032 h 4606124"/>
              <a:gd name="connsiteX176" fmla="*/ 2865863 w 4371766"/>
              <a:gd name="connsiteY176" fmla="*/ 56427 h 4606124"/>
              <a:gd name="connsiteX177" fmla="*/ 2843561 w 4371766"/>
              <a:gd name="connsiteY177" fmla="*/ 123334 h 4606124"/>
              <a:gd name="connsiteX178" fmla="*/ 2821258 w 4371766"/>
              <a:gd name="connsiteY178" fmla="*/ 201393 h 4606124"/>
              <a:gd name="connsiteX179" fmla="*/ 2810107 w 4371766"/>
              <a:gd name="connsiteY179" fmla="*/ 268300 h 4606124"/>
              <a:gd name="connsiteX180" fmla="*/ 2787805 w 4371766"/>
              <a:gd name="connsiteY180" fmla="*/ 413266 h 4606124"/>
              <a:gd name="connsiteX181" fmla="*/ 2765502 w 4371766"/>
              <a:gd name="connsiteY181" fmla="*/ 446720 h 4606124"/>
              <a:gd name="connsiteX182" fmla="*/ 2732049 w 4371766"/>
              <a:gd name="connsiteY182" fmla="*/ 469022 h 4606124"/>
              <a:gd name="connsiteX183" fmla="*/ 2687444 w 4371766"/>
              <a:gd name="connsiteY183" fmla="*/ 513627 h 4606124"/>
              <a:gd name="connsiteX184" fmla="*/ 2665141 w 4371766"/>
              <a:gd name="connsiteY184" fmla="*/ 535929 h 4606124"/>
              <a:gd name="connsiteX185" fmla="*/ 2642839 w 4371766"/>
              <a:gd name="connsiteY185" fmla="*/ 558232 h 4606124"/>
              <a:gd name="connsiteX186" fmla="*/ 2575932 w 4371766"/>
              <a:gd name="connsiteY186" fmla="*/ 692046 h 4606124"/>
              <a:gd name="connsiteX187" fmla="*/ 2542478 w 4371766"/>
              <a:gd name="connsiteY187" fmla="*/ 703198 h 4606124"/>
              <a:gd name="connsiteX188" fmla="*/ 2475571 w 4371766"/>
              <a:gd name="connsiteY188" fmla="*/ 758954 h 4606124"/>
              <a:gd name="connsiteX189" fmla="*/ 2442117 w 4371766"/>
              <a:gd name="connsiteY189" fmla="*/ 781256 h 4606124"/>
              <a:gd name="connsiteX190" fmla="*/ 2419815 w 4371766"/>
              <a:gd name="connsiteY190" fmla="*/ 814710 h 4606124"/>
              <a:gd name="connsiteX191" fmla="*/ 2397512 w 4371766"/>
              <a:gd name="connsiteY191" fmla="*/ 747802 h 4606124"/>
              <a:gd name="connsiteX192" fmla="*/ 2386361 w 4371766"/>
              <a:gd name="connsiteY192" fmla="*/ 714349 h 4606124"/>
              <a:gd name="connsiteX193" fmla="*/ 2397512 w 4371766"/>
              <a:gd name="connsiteY193" fmla="*/ 558232 h 4606124"/>
              <a:gd name="connsiteX194" fmla="*/ 2419815 w 4371766"/>
              <a:gd name="connsiteY194" fmla="*/ 491324 h 4606124"/>
              <a:gd name="connsiteX195" fmla="*/ 2430966 w 4371766"/>
              <a:gd name="connsiteY195" fmla="*/ 346359 h 4606124"/>
              <a:gd name="connsiteX196" fmla="*/ 2453268 w 4371766"/>
              <a:gd name="connsiteY196" fmla="*/ 257149 h 4606124"/>
              <a:gd name="connsiteX197" fmla="*/ 2464419 w 4371766"/>
              <a:gd name="connsiteY197" fmla="*/ 212544 h 4606124"/>
              <a:gd name="connsiteX198" fmla="*/ 2442117 w 4371766"/>
              <a:gd name="connsiteY198" fmla="*/ 101032 h 4606124"/>
              <a:gd name="connsiteX199" fmla="*/ 2397512 w 4371766"/>
              <a:gd name="connsiteY199" fmla="*/ 56427 h 4606124"/>
              <a:gd name="connsiteX200" fmla="*/ 2352907 w 4371766"/>
              <a:gd name="connsiteY200" fmla="*/ 34124 h 4606124"/>
              <a:gd name="connsiteX201" fmla="*/ 2341756 w 4371766"/>
              <a:gd name="connsiteY201" fmla="*/ 101032 h 4606124"/>
              <a:gd name="connsiteX202" fmla="*/ 2330605 w 4371766"/>
              <a:gd name="connsiteY202" fmla="*/ 156788 h 4606124"/>
              <a:gd name="connsiteX203" fmla="*/ 2308302 w 4371766"/>
              <a:gd name="connsiteY203" fmla="*/ 223695 h 4606124"/>
              <a:gd name="connsiteX204" fmla="*/ 2297151 w 4371766"/>
              <a:gd name="connsiteY204" fmla="*/ 257149 h 4606124"/>
              <a:gd name="connsiteX205" fmla="*/ 2274849 w 4371766"/>
              <a:gd name="connsiteY205" fmla="*/ 335207 h 4606124"/>
              <a:gd name="connsiteX206" fmla="*/ 2263697 w 4371766"/>
              <a:gd name="connsiteY206" fmla="*/ 457871 h 4606124"/>
              <a:gd name="connsiteX207" fmla="*/ 2252546 w 4371766"/>
              <a:gd name="connsiteY207" fmla="*/ 502476 h 4606124"/>
              <a:gd name="connsiteX208" fmla="*/ 2230244 w 4371766"/>
              <a:gd name="connsiteY208" fmla="*/ 714349 h 4606124"/>
              <a:gd name="connsiteX209" fmla="*/ 2219093 w 4371766"/>
              <a:gd name="connsiteY209" fmla="*/ 803559 h 4606124"/>
              <a:gd name="connsiteX210" fmla="*/ 2196790 w 4371766"/>
              <a:gd name="connsiteY210" fmla="*/ 870466 h 4606124"/>
              <a:gd name="connsiteX211" fmla="*/ 2185639 w 4371766"/>
              <a:gd name="connsiteY211" fmla="*/ 1071188 h 4606124"/>
              <a:gd name="connsiteX212" fmla="*/ 2174488 w 4371766"/>
              <a:gd name="connsiteY212" fmla="*/ 1104641 h 4606124"/>
              <a:gd name="connsiteX213" fmla="*/ 2163336 w 4371766"/>
              <a:gd name="connsiteY213" fmla="*/ 1182700 h 4606124"/>
              <a:gd name="connsiteX214" fmla="*/ 2152185 w 4371766"/>
              <a:gd name="connsiteY214" fmla="*/ 1316515 h 4606124"/>
              <a:gd name="connsiteX215" fmla="*/ 2141034 w 4371766"/>
              <a:gd name="connsiteY215" fmla="*/ 1394573 h 4606124"/>
              <a:gd name="connsiteX216" fmla="*/ 2129883 w 4371766"/>
              <a:gd name="connsiteY216" fmla="*/ 1517237 h 4606124"/>
              <a:gd name="connsiteX217" fmla="*/ 2118732 w 4371766"/>
              <a:gd name="connsiteY217" fmla="*/ 1483783 h 4606124"/>
              <a:gd name="connsiteX218" fmla="*/ 2096429 w 4371766"/>
              <a:gd name="connsiteY218" fmla="*/ 1450329 h 4606124"/>
              <a:gd name="connsiteX219" fmla="*/ 2062976 w 4371766"/>
              <a:gd name="connsiteY219" fmla="*/ 1349968 h 4606124"/>
              <a:gd name="connsiteX220" fmla="*/ 1973766 w 4371766"/>
              <a:gd name="connsiteY220" fmla="*/ 1283061 h 4606124"/>
              <a:gd name="connsiteX221" fmla="*/ 1951463 w 4371766"/>
              <a:gd name="connsiteY221" fmla="*/ 1260759 h 4606124"/>
              <a:gd name="connsiteX222" fmla="*/ 1906858 w 4371766"/>
              <a:gd name="connsiteY222" fmla="*/ 1205002 h 4606124"/>
              <a:gd name="connsiteX223" fmla="*/ 1895707 w 4371766"/>
              <a:gd name="connsiteY223" fmla="*/ 1171549 h 4606124"/>
              <a:gd name="connsiteX224" fmla="*/ 1873405 w 4371766"/>
              <a:gd name="connsiteY224" fmla="*/ 1149246 h 4606124"/>
              <a:gd name="connsiteX225" fmla="*/ 1862254 w 4371766"/>
              <a:gd name="connsiteY225" fmla="*/ 1115793 h 4606124"/>
              <a:gd name="connsiteX226" fmla="*/ 1795346 w 4371766"/>
              <a:gd name="connsiteY226" fmla="*/ 1026583 h 4606124"/>
              <a:gd name="connsiteX227" fmla="*/ 1784195 w 4371766"/>
              <a:gd name="connsiteY227" fmla="*/ 993129 h 4606124"/>
              <a:gd name="connsiteX228" fmla="*/ 1761893 w 4371766"/>
              <a:gd name="connsiteY228" fmla="*/ 959676 h 4606124"/>
              <a:gd name="connsiteX229" fmla="*/ 1739590 w 4371766"/>
              <a:gd name="connsiteY229" fmla="*/ 892768 h 4606124"/>
              <a:gd name="connsiteX230" fmla="*/ 1728439 w 4371766"/>
              <a:gd name="connsiteY230" fmla="*/ 859315 h 4606124"/>
              <a:gd name="connsiteX231" fmla="*/ 1717288 w 4371766"/>
              <a:gd name="connsiteY231" fmla="*/ 825861 h 4606124"/>
              <a:gd name="connsiteX232" fmla="*/ 1706136 w 4371766"/>
              <a:gd name="connsiteY232" fmla="*/ 725500 h 4606124"/>
              <a:gd name="connsiteX233" fmla="*/ 1694985 w 4371766"/>
              <a:gd name="connsiteY233" fmla="*/ 680895 h 4606124"/>
              <a:gd name="connsiteX234" fmla="*/ 1683834 w 4371766"/>
              <a:gd name="connsiteY234" fmla="*/ 346359 h 4606124"/>
              <a:gd name="connsiteX235" fmla="*/ 1639229 w 4371766"/>
              <a:gd name="connsiteY235" fmla="*/ 279451 h 4606124"/>
              <a:gd name="connsiteX236" fmla="*/ 1594624 w 4371766"/>
              <a:gd name="connsiteY236" fmla="*/ 223695 h 4606124"/>
              <a:gd name="connsiteX237" fmla="*/ 1572322 w 4371766"/>
              <a:gd name="connsiteY237" fmla="*/ 179090 h 4606124"/>
              <a:gd name="connsiteX238" fmla="*/ 1538868 w 4371766"/>
              <a:gd name="connsiteY238" fmla="*/ 123334 h 4606124"/>
              <a:gd name="connsiteX239" fmla="*/ 1550019 w 4371766"/>
              <a:gd name="connsiteY239" fmla="*/ 45276 h 4606124"/>
              <a:gd name="connsiteX240" fmla="*/ 1572322 w 4371766"/>
              <a:gd name="connsiteY240" fmla="*/ 112183 h 4606124"/>
              <a:gd name="connsiteX241" fmla="*/ 1583473 w 4371766"/>
              <a:gd name="connsiteY241" fmla="*/ 145637 h 4606124"/>
              <a:gd name="connsiteX242" fmla="*/ 1594624 w 4371766"/>
              <a:gd name="connsiteY242" fmla="*/ 547080 h 4606124"/>
              <a:gd name="connsiteX243" fmla="*/ 1616927 w 4371766"/>
              <a:gd name="connsiteY243" fmla="*/ 680895 h 4606124"/>
              <a:gd name="connsiteX244" fmla="*/ 1639229 w 4371766"/>
              <a:gd name="connsiteY244" fmla="*/ 747802 h 4606124"/>
              <a:gd name="connsiteX245" fmla="*/ 1650380 w 4371766"/>
              <a:gd name="connsiteY245" fmla="*/ 781256 h 4606124"/>
              <a:gd name="connsiteX246" fmla="*/ 1661532 w 4371766"/>
              <a:gd name="connsiteY246" fmla="*/ 892768 h 4606124"/>
              <a:gd name="connsiteX247" fmla="*/ 1694985 w 4371766"/>
              <a:gd name="connsiteY247" fmla="*/ 993129 h 4606124"/>
              <a:gd name="connsiteX248" fmla="*/ 1706136 w 4371766"/>
              <a:gd name="connsiteY248" fmla="*/ 1026583 h 4606124"/>
              <a:gd name="connsiteX249" fmla="*/ 1750741 w 4371766"/>
              <a:gd name="connsiteY249" fmla="*/ 1071188 h 4606124"/>
              <a:gd name="connsiteX250" fmla="*/ 1784195 w 4371766"/>
              <a:gd name="connsiteY250" fmla="*/ 1126944 h 4606124"/>
              <a:gd name="connsiteX251" fmla="*/ 1817649 w 4371766"/>
              <a:gd name="connsiteY251" fmla="*/ 1182700 h 4606124"/>
              <a:gd name="connsiteX252" fmla="*/ 1895707 w 4371766"/>
              <a:gd name="connsiteY252" fmla="*/ 1416876 h 4606124"/>
              <a:gd name="connsiteX253" fmla="*/ 1918010 w 4371766"/>
              <a:gd name="connsiteY253" fmla="*/ 1483783 h 4606124"/>
              <a:gd name="connsiteX254" fmla="*/ 1973766 w 4371766"/>
              <a:gd name="connsiteY254" fmla="*/ 1528388 h 4606124"/>
              <a:gd name="connsiteX255" fmla="*/ 2007219 w 4371766"/>
              <a:gd name="connsiteY255" fmla="*/ 1595295 h 4606124"/>
              <a:gd name="connsiteX256" fmla="*/ 2018371 w 4371766"/>
              <a:gd name="connsiteY256" fmla="*/ 1628749 h 4606124"/>
              <a:gd name="connsiteX257" fmla="*/ 2062976 w 4371766"/>
              <a:gd name="connsiteY257" fmla="*/ 1695656 h 4606124"/>
              <a:gd name="connsiteX258" fmla="*/ 2062976 w 4371766"/>
              <a:gd name="connsiteY258" fmla="*/ 2141705 h 4606124"/>
              <a:gd name="connsiteX259" fmla="*/ 2051824 w 4371766"/>
              <a:gd name="connsiteY259" fmla="*/ 2197461 h 4606124"/>
              <a:gd name="connsiteX260" fmla="*/ 2040673 w 4371766"/>
              <a:gd name="connsiteY260" fmla="*/ 2275520 h 4606124"/>
              <a:gd name="connsiteX261" fmla="*/ 2018371 w 4371766"/>
              <a:gd name="connsiteY261" fmla="*/ 2342427 h 4606124"/>
              <a:gd name="connsiteX262" fmla="*/ 2007219 w 4371766"/>
              <a:gd name="connsiteY262" fmla="*/ 2554300 h 4606124"/>
              <a:gd name="connsiteX263" fmla="*/ 1996068 w 4371766"/>
              <a:gd name="connsiteY263" fmla="*/ 2587754 h 4606124"/>
              <a:gd name="connsiteX264" fmla="*/ 1951463 w 4371766"/>
              <a:gd name="connsiteY264" fmla="*/ 2710417 h 4606124"/>
              <a:gd name="connsiteX265" fmla="*/ 1918010 w 4371766"/>
              <a:gd name="connsiteY265" fmla="*/ 2777324 h 4606124"/>
              <a:gd name="connsiteX266" fmla="*/ 1895707 w 4371766"/>
              <a:gd name="connsiteY266" fmla="*/ 2866534 h 4606124"/>
              <a:gd name="connsiteX267" fmla="*/ 1873405 w 4371766"/>
              <a:gd name="connsiteY267" fmla="*/ 2888837 h 4606124"/>
              <a:gd name="connsiteX268" fmla="*/ 1828800 w 4371766"/>
              <a:gd name="connsiteY268" fmla="*/ 2732720 h 4606124"/>
              <a:gd name="connsiteX269" fmla="*/ 1817649 w 4371766"/>
              <a:gd name="connsiteY269" fmla="*/ 2699266 h 4606124"/>
              <a:gd name="connsiteX270" fmla="*/ 1773044 w 4371766"/>
              <a:gd name="connsiteY270" fmla="*/ 2643510 h 4606124"/>
              <a:gd name="connsiteX271" fmla="*/ 1728439 w 4371766"/>
              <a:gd name="connsiteY271" fmla="*/ 2587754 h 4606124"/>
              <a:gd name="connsiteX272" fmla="*/ 1717288 w 4371766"/>
              <a:gd name="connsiteY272" fmla="*/ 2554300 h 4606124"/>
              <a:gd name="connsiteX273" fmla="*/ 1694985 w 4371766"/>
              <a:gd name="connsiteY273" fmla="*/ 2531998 h 4606124"/>
              <a:gd name="connsiteX274" fmla="*/ 1650380 w 4371766"/>
              <a:gd name="connsiteY274" fmla="*/ 2476241 h 4606124"/>
              <a:gd name="connsiteX275" fmla="*/ 1639229 w 4371766"/>
              <a:gd name="connsiteY275" fmla="*/ 2442788 h 4606124"/>
              <a:gd name="connsiteX276" fmla="*/ 1616927 w 4371766"/>
              <a:gd name="connsiteY276" fmla="*/ 2409334 h 4606124"/>
              <a:gd name="connsiteX277" fmla="*/ 1594624 w 4371766"/>
              <a:gd name="connsiteY277" fmla="*/ 2320124 h 4606124"/>
              <a:gd name="connsiteX278" fmla="*/ 1583473 w 4371766"/>
              <a:gd name="connsiteY278" fmla="*/ 2286671 h 4606124"/>
              <a:gd name="connsiteX279" fmla="*/ 1550019 w 4371766"/>
              <a:gd name="connsiteY279" fmla="*/ 2108251 h 4606124"/>
              <a:gd name="connsiteX280" fmla="*/ 1538868 w 4371766"/>
              <a:gd name="connsiteY280" fmla="*/ 2074798 h 4606124"/>
              <a:gd name="connsiteX281" fmla="*/ 1527717 w 4371766"/>
              <a:gd name="connsiteY281" fmla="*/ 2041344 h 4606124"/>
              <a:gd name="connsiteX282" fmla="*/ 1460810 w 4371766"/>
              <a:gd name="connsiteY282" fmla="*/ 1963285 h 4606124"/>
              <a:gd name="connsiteX283" fmla="*/ 1438507 w 4371766"/>
              <a:gd name="connsiteY283" fmla="*/ 1940983 h 4606124"/>
              <a:gd name="connsiteX284" fmla="*/ 1405054 w 4371766"/>
              <a:gd name="connsiteY284" fmla="*/ 1874076 h 4606124"/>
              <a:gd name="connsiteX285" fmla="*/ 1393902 w 4371766"/>
              <a:gd name="connsiteY285" fmla="*/ 1840622 h 4606124"/>
              <a:gd name="connsiteX286" fmla="*/ 1360449 w 4371766"/>
              <a:gd name="connsiteY286" fmla="*/ 1818320 h 4606124"/>
              <a:gd name="connsiteX287" fmla="*/ 1349297 w 4371766"/>
              <a:gd name="connsiteY287" fmla="*/ 1773715 h 4606124"/>
              <a:gd name="connsiteX288" fmla="*/ 1304693 w 4371766"/>
              <a:gd name="connsiteY288" fmla="*/ 1673354 h 4606124"/>
              <a:gd name="connsiteX289" fmla="*/ 1248936 w 4371766"/>
              <a:gd name="connsiteY289" fmla="*/ 1617598 h 4606124"/>
              <a:gd name="connsiteX290" fmla="*/ 1226634 w 4371766"/>
              <a:gd name="connsiteY290" fmla="*/ 1595295 h 4606124"/>
              <a:gd name="connsiteX291" fmla="*/ 1204332 w 4371766"/>
              <a:gd name="connsiteY291" fmla="*/ 1528388 h 4606124"/>
              <a:gd name="connsiteX292" fmla="*/ 1159727 w 4371766"/>
              <a:gd name="connsiteY292" fmla="*/ 1472632 h 4606124"/>
              <a:gd name="connsiteX293" fmla="*/ 1137424 w 4371766"/>
              <a:gd name="connsiteY293" fmla="*/ 1372271 h 4606124"/>
              <a:gd name="connsiteX294" fmla="*/ 1115122 w 4371766"/>
              <a:gd name="connsiteY294" fmla="*/ 1305363 h 4606124"/>
              <a:gd name="connsiteX295" fmla="*/ 1103971 w 4371766"/>
              <a:gd name="connsiteY295" fmla="*/ 1071188 h 4606124"/>
              <a:gd name="connsiteX296" fmla="*/ 1081668 w 4371766"/>
              <a:gd name="connsiteY296" fmla="*/ 1004280 h 4606124"/>
              <a:gd name="connsiteX297" fmla="*/ 1081668 w 4371766"/>
              <a:gd name="connsiteY297" fmla="*/ 692046 h 4606124"/>
              <a:gd name="connsiteX298" fmla="*/ 1092819 w 4371766"/>
              <a:gd name="connsiteY298" fmla="*/ 658593 h 4606124"/>
              <a:gd name="connsiteX299" fmla="*/ 1115122 w 4371766"/>
              <a:gd name="connsiteY299" fmla="*/ 625139 h 4606124"/>
              <a:gd name="connsiteX300" fmla="*/ 1126273 w 4371766"/>
              <a:gd name="connsiteY300" fmla="*/ 591685 h 4606124"/>
              <a:gd name="connsiteX301" fmla="*/ 1148576 w 4371766"/>
              <a:gd name="connsiteY301" fmla="*/ 569383 h 4606124"/>
              <a:gd name="connsiteX302" fmla="*/ 1193180 w 4371766"/>
              <a:gd name="connsiteY302" fmla="*/ 480173 h 4606124"/>
              <a:gd name="connsiteX303" fmla="*/ 1215483 w 4371766"/>
              <a:gd name="connsiteY303" fmla="*/ 346359 h 4606124"/>
              <a:gd name="connsiteX304" fmla="*/ 1226634 w 4371766"/>
              <a:gd name="connsiteY304" fmla="*/ 312905 h 4606124"/>
              <a:gd name="connsiteX305" fmla="*/ 1248936 w 4371766"/>
              <a:gd name="connsiteY305" fmla="*/ 223695 h 4606124"/>
              <a:gd name="connsiteX306" fmla="*/ 1271239 w 4371766"/>
              <a:gd name="connsiteY306" fmla="*/ 134485 h 4606124"/>
              <a:gd name="connsiteX307" fmla="*/ 1282390 w 4371766"/>
              <a:gd name="connsiteY307" fmla="*/ 45276 h 4606124"/>
              <a:gd name="connsiteX308" fmla="*/ 1271239 w 4371766"/>
              <a:gd name="connsiteY308" fmla="*/ 78729 h 4606124"/>
              <a:gd name="connsiteX309" fmla="*/ 1248936 w 4371766"/>
              <a:gd name="connsiteY309" fmla="*/ 101032 h 4606124"/>
              <a:gd name="connsiteX310" fmla="*/ 1226634 w 4371766"/>
              <a:gd name="connsiteY310" fmla="*/ 179090 h 4606124"/>
              <a:gd name="connsiteX311" fmla="*/ 1204332 w 4371766"/>
              <a:gd name="connsiteY311" fmla="*/ 201393 h 4606124"/>
              <a:gd name="connsiteX312" fmla="*/ 1170878 w 4371766"/>
              <a:gd name="connsiteY312" fmla="*/ 301754 h 4606124"/>
              <a:gd name="connsiteX313" fmla="*/ 1159727 w 4371766"/>
              <a:gd name="connsiteY313" fmla="*/ 335207 h 4606124"/>
              <a:gd name="connsiteX314" fmla="*/ 1137424 w 4371766"/>
              <a:gd name="connsiteY314" fmla="*/ 368661 h 4606124"/>
              <a:gd name="connsiteX315" fmla="*/ 1115122 w 4371766"/>
              <a:gd name="connsiteY315" fmla="*/ 446720 h 4606124"/>
              <a:gd name="connsiteX316" fmla="*/ 1103971 w 4371766"/>
              <a:gd name="connsiteY316" fmla="*/ 491324 h 4606124"/>
              <a:gd name="connsiteX317" fmla="*/ 1092819 w 4371766"/>
              <a:gd name="connsiteY317" fmla="*/ 524778 h 4606124"/>
              <a:gd name="connsiteX318" fmla="*/ 1070517 w 4371766"/>
              <a:gd name="connsiteY318" fmla="*/ 613988 h 4606124"/>
              <a:gd name="connsiteX319" fmla="*/ 1048215 w 4371766"/>
              <a:gd name="connsiteY319" fmla="*/ 647441 h 4606124"/>
              <a:gd name="connsiteX320" fmla="*/ 1037063 w 4371766"/>
              <a:gd name="connsiteY320" fmla="*/ 680895 h 4606124"/>
              <a:gd name="connsiteX321" fmla="*/ 1014761 w 4371766"/>
              <a:gd name="connsiteY321" fmla="*/ 703198 h 4606124"/>
              <a:gd name="connsiteX322" fmla="*/ 992458 w 4371766"/>
              <a:gd name="connsiteY322" fmla="*/ 736651 h 4606124"/>
              <a:gd name="connsiteX323" fmla="*/ 970156 w 4371766"/>
              <a:gd name="connsiteY323" fmla="*/ 625139 h 4606124"/>
              <a:gd name="connsiteX324" fmla="*/ 947854 w 4371766"/>
              <a:gd name="connsiteY324" fmla="*/ 558232 h 4606124"/>
              <a:gd name="connsiteX325" fmla="*/ 914400 w 4371766"/>
              <a:gd name="connsiteY325" fmla="*/ 535929 h 4606124"/>
              <a:gd name="connsiteX326" fmla="*/ 836341 w 4371766"/>
              <a:gd name="connsiteY326" fmla="*/ 446720 h 4606124"/>
              <a:gd name="connsiteX327" fmla="*/ 814039 w 4371766"/>
              <a:gd name="connsiteY327" fmla="*/ 212544 h 4606124"/>
              <a:gd name="connsiteX328" fmla="*/ 802888 w 4371766"/>
              <a:gd name="connsiteY328" fmla="*/ 145637 h 4606124"/>
              <a:gd name="connsiteX329" fmla="*/ 791736 w 4371766"/>
              <a:gd name="connsiteY329" fmla="*/ 101032 h 4606124"/>
              <a:gd name="connsiteX330" fmla="*/ 769434 w 4371766"/>
              <a:gd name="connsiteY330" fmla="*/ 34124 h 4606124"/>
              <a:gd name="connsiteX331" fmla="*/ 747132 w 4371766"/>
              <a:gd name="connsiteY331" fmla="*/ 56427 h 4606124"/>
              <a:gd name="connsiteX332" fmla="*/ 735980 w 4371766"/>
              <a:gd name="connsiteY332" fmla="*/ 89880 h 4606124"/>
              <a:gd name="connsiteX333" fmla="*/ 724829 w 4371766"/>
              <a:gd name="connsiteY333" fmla="*/ 290602 h 4606124"/>
              <a:gd name="connsiteX334" fmla="*/ 735980 w 4371766"/>
              <a:gd name="connsiteY334" fmla="*/ 758954 h 4606124"/>
              <a:gd name="connsiteX335" fmla="*/ 758283 w 4371766"/>
              <a:gd name="connsiteY335" fmla="*/ 825861 h 4606124"/>
              <a:gd name="connsiteX336" fmla="*/ 814039 w 4371766"/>
              <a:gd name="connsiteY336" fmla="*/ 881617 h 4606124"/>
              <a:gd name="connsiteX337" fmla="*/ 858644 w 4371766"/>
              <a:gd name="connsiteY337" fmla="*/ 970827 h 4606124"/>
              <a:gd name="connsiteX338" fmla="*/ 880946 w 4371766"/>
              <a:gd name="connsiteY338" fmla="*/ 1171549 h 4606124"/>
              <a:gd name="connsiteX339" fmla="*/ 903249 w 4371766"/>
              <a:gd name="connsiteY339" fmla="*/ 1238456 h 4606124"/>
              <a:gd name="connsiteX340" fmla="*/ 947854 w 4371766"/>
              <a:gd name="connsiteY340" fmla="*/ 1283061 h 4606124"/>
              <a:gd name="connsiteX341" fmla="*/ 959005 w 4371766"/>
              <a:gd name="connsiteY341" fmla="*/ 1316515 h 4606124"/>
              <a:gd name="connsiteX342" fmla="*/ 981307 w 4371766"/>
              <a:gd name="connsiteY342" fmla="*/ 1349968 h 4606124"/>
              <a:gd name="connsiteX343" fmla="*/ 992458 w 4371766"/>
              <a:gd name="connsiteY343" fmla="*/ 1394573 h 4606124"/>
              <a:gd name="connsiteX344" fmla="*/ 1014761 w 4371766"/>
              <a:gd name="connsiteY344" fmla="*/ 1461480 h 4606124"/>
              <a:gd name="connsiteX345" fmla="*/ 1025912 w 4371766"/>
              <a:gd name="connsiteY345" fmla="*/ 1550690 h 4606124"/>
              <a:gd name="connsiteX346" fmla="*/ 1014761 w 4371766"/>
              <a:gd name="connsiteY346" fmla="*/ 1517237 h 4606124"/>
              <a:gd name="connsiteX347" fmla="*/ 992458 w 4371766"/>
              <a:gd name="connsiteY347" fmla="*/ 1494934 h 4606124"/>
              <a:gd name="connsiteX348" fmla="*/ 970156 w 4371766"/>
              <a:gd name="connsiteY348" fmla="*/ 1461480 h 4606124"/>
              <a:gd name="connsiteX349" fmla="*/ 914400 w 4371766"/>
              <a:gd name="connsiteY349" fmla="*/ 1405724 h 4606124"/>
              <a:gd name="connsiteX350" fmla="*/ 880946 w 4371766"/>
              <a:gd name="connsiteY350" fmla="*/ 1372271 h 4606124"/>
              <a:gd name="connsiteX351" fmla="*/ 847493 w 4371766"/>
              <a:gd name="connsiteY351" fmla="*/ 1361120 h 4606124"/>
              <a:gd name="connsiteX352" fmla="*/ 814039 w 4371766"/>
              <a:gd name="connsiteY352" fmla="*/ 1338817 h 4606124"/>
              <a:gd name="connsiteX353" fmla="*/ 791736 w 4371766"/>
              <a:gd name="connsiteY353" fmla="*/ 1316515 h 4606124"/>
              <a:gd name="connsiteX354" fmla="*/ 691376 w 4371766"/>
              <a:gd name="connsiteY354" fmla="*/ 1260759 h 4606124"/>
              <a:gd name="connsiteX355" fmla="*/ 669073 w 4371766"/>
              <a:gd name="connsiteY355" fmla="*/ 1238456 h 4606124"/>
              <a:gd name="connsiteX356" fmla="*/ 624468 w 4371766"/>
              <a:gd name="connsiteY356" fmla="*/ 1171549 h 4606124"/>
              <a:gd name="connsiteX357" fmla="*/ 579863 w 4371766"/>
              <a:gd name="connsiteY357" fmla="*/ 1126944 h 4606124"/>
              <a:gd name="connsiteX358" fmla="*/ 557561 w 4371766"/>
              <a:gd name="connsiteY358" fmla="*/ 1093490 h 4606124"/>
              <a:gd name="connsiteX359" fmla="*/ 479502 w 4371766"/>
              <a:gd name="connsiteY359" fmla="*/ 1015432 h 4606124"/>
              <a:gd name="connsiteX360" fmla="*/ 457200 w 4371766"/>
              <a:gd name="connsiteY360" fmla="*/ 993129 h 4606124"/>
              <a:gd name="connsiteX361" fmla="*/ 412595 w 4371766"/>
              <a:gd name="connsiteY361" fmla="*/ 926222 h 4606124"/>
              <a:gd name="connsiteX362" fmla="*/ 367990 w 4371766"/>
              <a:gd name="connsiteY362" fmla="*/ 859315 h 4606124"/>
              <a:gd name="connsiteX363" fmla="*/ 356839 w 4371766"/>
              <a:gd name="connsiteY363" fmla="*/ 825861 h 4606124"/>
              <a:gd name="connsiteX364" fmla="*/ 334536 w 4371766"/>
              <a:gd name="connsiteY364" fmla="*/ 803559 h 4606124"/>
              <a:gd name="connsiteX365" fmla="*/ 323385 w 4371766"/>
              <a:gd name="connsiteY365" fmla="*/ 758954 h 4606124"/>
              <a:gd name="connsiteX366" fmla="*/ 301083 w 4371766"/>
              <a:gd name="connsiteY366" fmla="*/ 692046 h 4606124"/>
              <a:gd name="connsiteX367" fmla="*/ 289932 w 4371766"/>
              <a:gd name="connsiteY367" fmla="*/ 535929 h 4606124"/>
              <a:gd name="connsiteX368" fmla="*/ 267629 w 4371766"/>
              <a:gd name="connsiteY368" fmla="*/ 469022 h 4606124"/>
              <a:gd name="connsiteX369" fmla="*/ 245327 w 4371766"/>
              <a:gd name="connsiteY369" fmla="*/ 402115 h 4606124"/>
              <a:gd name="connsiteX370" fmla="*/ 234176 w 4371766"/>
              <a:gd name="connsiteY370" fmla="*/ 368661 h 4606124"/>
              <a:gd name="connsiteX371" fmla="*/ 211873 w 4371766"/>
              <a:gd name="connsiteY371" fmla="*/ 335207 h 4606124"/>
              <a:gd name="connsiteX372" fmla="*/ 156117 w 4371766"/>
              <a:gd name="connsiteY372" fmla="*/ 279451 h 4606124"/>
              <a:gd name="connsiteX373" fmla="*/ 111512 w 4371766"/>
              <a:gd name="connsiteY373" fmla="*/ 223695 h 4606124"/>
              <a:gd name="connsiteX374" fmla="*/ 78058 w 4371766"/>
              <a:gd name="connsiteY374" fmla="*/ 156788 h 4606124"/>
              <a:gd name="connsiteX375" fmla="*/ 66907 w 4371766"/>
              <a:gd name="connsiteY375" fmla="*/ 123334 h 4606124"/>
              <a:gd name="connsiteX376" fmla="*/ 22302 w 4371766"/>
              <a:gd name="connsiteY376" fmla="*/ 45276 h 4606124"/>
              <a:gd name="connsiteX377" fmla="*/ 11151 w 4371766"/>
              <a:gd name="connsiteY377" fmla="*/ 671 h 4606124"/>
              <a:gd name="connsiteX378" fmla="*/ 0 w 4371766"/>
              <a:gd name="connsiteY378" fmla="*/ 34124 h 4606124"/>
              <a:gd name="connsiteX379" fmla="*/ 11151 w 4371766"/>
              <a:gd name="connsiteY379" fmla="*/ 234846 h 4606124"/>
              <a:gd name="connsiteX380" fmla="*/ 22302 w 4371766"/>
              <a:gd name="connsiteY380" fmla="*/ 268300 h 4606124"/>
              <a:gd name="connsiteX381" fmla="*/ 33454 w 4371766"/>
              <a:gd name="connsiteY381" fmla="*/ 324056 h 4606124"/>
              <a:gd name="connsiteX382" fmla="*/ 44605 w 4371766"/>
              <a:gd name="connsiteY382" fmla="*/ 390963 h 4606124"/>
              <a:gd name="connsiteX383" fmla="*/ 55756 w 4371766"/>
              <a:gd name="connsiteY383" fmla="*/ 435568 h 4606124"/>
              <a:gd name="connsiteX384" fmla="*/ 66907 w 4371766"/>
              <a:gd name="connsiteY384" fmla="*/ 502476 h 4606124"/>
              <a:gd name="connsiteX385" fmla="*/ 89210 w 4371766"/>
              <a:gd name="connsiteY385" fmla="*/ 535929 h 4606124"/>
              <a:gd name="connsiteX386" fmla="*/ 111512 w 4371766"/>
              <a:gd name="connsiteY386" fmla="*/ 580534 h 4606124"/>
              <a:gd name="connsiteX387" fmla="*/ 133815 w 4371766"/>
              <a:gd name="connsiteY387" fmla="*/ 658593 h 4606124"/>
              <a:gd name="connsiteX388" fmla="*/ 156117 w 4371766"/>
              <a:gd name="connsiteY388" fmla="*/ 703198 h 4606124"/>
              <a:gd name="connsiteX389" fmla="*/ 178419 w 4371766"/>
              <a:gd name="connsiteY389" fmla="*/ 770105 h 4606124"/>
              <a:gd name="connsiteX390" fmla="*/ 200722 w 4371766"/>
              <a:gd name="connsiteY390" fmla="*/ 859315 h 4606124"/>
              <a:gd name="connsiteX391" fmla="*/ 223024 w 4371766"/>
              <a:gd name="connsiteY391" fmla="*/ 892768 h 4606124"/>
              <a:gd name="connsiteX392" fmla="*/ 256478 w 4371766"/>
              <a:gd name="connsiteY392" fmla="*/ 1015432 h 4606124"/>
              <a:gd name="connsiteX393" fmla="*/ 267629 w 4371766"/>
              <a:gd name="connsiteY393" fmla="*/ 1048885 h 4606124"/>
              <a:gd name="connsiteX394" fmla="*/ 289932 w 4371766"/>
              <a:gd name="connsiteY394" fmla="*/ 1071188 h 4606124"/>
              <a:gd name="connsiteX395" fmla="*/ 312234 w 4371766"/>
              <a:gd name="connsiteY395" fmla="*/ 1115793 h 4606124"/>
              <a:gd name="connsiteX396" fmla="*/ 356839 w 4371766"/>
              <a:gd name="connsiteY396" fmla="*/ 1171549 h 4606124"/>
              <a:gd name="connsiteX397" fmla="*/ 390293 w 4371766"/>
              <a:gd name="connsiteY397" fmla="*/ 1193851 h 4606124"/>
              <a:gd name="connsiteX398" fmla="*/ 446049 w 4371766"/>
              <a:gd name="connsiteY398" fmla="*/ 1260759 h 4606124"/>
              <a:gd name="connsiteX399" fmla="*/ 468351 w 4371766"/>
              <a:gd name="connsiteY399" fmla="*/ 1294212 h 4606124"/>
              <a:gd name="connsiteX400" fmla="*/ 535258 w 4371766"/>
              <a:gd name="connsiteY400" fmla="*/ 1338817 h 4606124"/>
              <a:gd name="connsiteX401" fmla="*/ 579863 w 4371766"/>
              <a:gd name="connsiteY401" fmla="*/ 1405724 h 4606124"/>
              <a:gd name="connsiteX402" fmla="*/ 669073 w 4371766"/>
              <a:gd name="connsiteY402" fmla="*/ 1483783 h 4606124"/>
              <a:gd name="connsiteX403" fmla="*/ 691376 w 4371766"/>
              <a:gd name="connsiteY403" fmla="*/ 1506085 h 4606124"/>
              <a:gd name="connsiteX404" fmla="*/ 769434 w 4371766"/>
              <a:gd name="connsiteY404" fmla="*/ 1584144 h 4606124"/>
              <a:gd name="connsiteX405" fmla="*/ 847493 w 4371766"/>
              <a:gd name="connsiteY405" fmla="*/ 1639900 h 4606124"/>
              <a:gd name="connsiteX406" fmla="*/ 880946 w 4371766"/>
              <a:gd name="connsiteY406" fmla="*/ 1651051 h 4606124"/>
              <a:gd name="connsiteX407" fmla="*/ 947854 w 4371766"/>
              <a:gd name="connsiteY407" fmla="*/ 1695656 h 4606124"/>
              <a:gd name="connsiteX408" fmla="*/ 992458 w 4371766"/>
              <a:gd name="connsiteY408" fmla="*/ 1762563 h 4606124"/>
              <a:gd name="connsiteX409" fmla="*/ 1003610 w 4371766"/>
              <a:gd name="connsiteY409" fmla="*/ 1796017 h 4606124"/>
              <a:gd name="connsiteX410" fmla="*/ 1025912 w 4371766"/>
              <a:gd name="connsiteY410" fmla="*/ 1818320 h 4606124"/>
              <a:gd name="connsiteX411" fmla="*/ 1048215 w 4371766"/>
              <a:gd name="connsiteY411" fmla="*/ 1851773 h 4606124"/>
              <a:gd name="connsiteX412" fmla="*/ 1126273 w 4371766"/>
              <a:gd name="connsiteY412" fmla="*/ 1985588 h 4606124"/>
              <a:gd name="connsiteX413" fmla="*/ 1137424 w 4371766"/>
              <a:gd name="connsiteY413" fmla="*/ 2019041 h 4606124"/>
              <a:gd name="connsiteX414" fmla="*/ 1159727 w 4371766"/>
              <a:gd name="connsiteY414" fmla="*/ 2052495 h 4606124"/>
              <a:gd name="connsiteX415" fmla="*/ 1170878 w 4371766"/>
              <a:gd name="connsiteY415" fmla="*/ 2097100 h 4606124"/>
              <a:gd name="connsiteX416" fmla="*/ 1193180 w 4371766"/>
              <a:gd name="connsiteY416" fmla="*/ 2164007 h 4606124"/>
              <a:gd name="connsiteX417" fmla="*/ 1215483 w 4371766"/>
              <a:gd name="connsiteY417" fmla="*/ 2253217 h 4606124"/>
              <a:gd name="connsiteX418" fmla="*/ 1226634 w 4371766"/>
              <a:gd name="connsiteY418" fmla="*/ 2286671 h 4606124"/>
              <a:gd name="connsiteX419" fmla="*/ 1237785 w 4371766"/>
              <a:gd name="connsiteY419" fmla="*/ 2331276 h 4606124"/>
              <a:gd name="connsiteX420" fmla="*/ 1248936 w 4371766"/>
              <a:gd name="connsiteY420" fmla="*/ 2364729 h 4606124"/>
              <a:gd name="connsiteX421" fmla="*/ 1260088 w 4371766"/>
              <a:gd name="connsiteY421" fmla="*/ 2409334 h 4606124"/>
              <a:gd name="connsiteX422" fmla="*/ 1282390 w 4371766"/>
              <a:gd name="connsiteY422" fmla="*/ 2509695 h 4606124"/>
              <a:gd name="connsiteX423" fmla="*/ 1315844 w 4371766"/>
              <a:gd name="connsiteY423" fmla="*/ 2587754 h 4606124"/>
              <a:gd name="connsiteX424" fmla="*/ 1349297 w 4371766"/>
              <a:gd name="connsiteY424" fmla="*/ 2665812 h 4606124"/>
              <a:gd name="connsiteX425" fmla="*/ 1382751 w 4371766"/>
              <a:gd name="connsiteY425" fmla="*/ 2732720 h 4606124"/>
              <a:gd name="connsiteX426" fmla="*/ 1405054 w 4371766"/>
              <a:gd name="connsiteY426" fmla="*/ 2821929 h 4606124"/>
              <a:gd name="connsiteX427" fmla="*/ 1416205 w 4371766"/>
              <a:gd name="connsiteY427" fmla="*/ 3178768 h 4606124"/>
              <a:gd name="connsiteX428" fmla="*/ 1427356 w 4371766"/>
              <a:gd name="connsiteY428" fmla="*/ 3212222 h 4606124"/>
              <a:gd name="connsiteX429" fmla="*/ 1438507 w 4371766"/>
              <a:gd name="connsiteY429" fmla="*/ 3267978 h 4606124"/>
              <a:gd name="connsiteX430" fmla="*/ 1460810 w 4371766"/>
              <a:gd name="connsiteY430" fmla="*/ 3301432 h 4606124"/>
              <a:gd name="connsiteX431" fmla="*/ 1483112 w 4371766"/>
              <a:gd name="connsiteY431" fmla="*/ 3368339 h 4606124"/>
              <a:gd name="connsiteX432" fmla="*/ 1494263 w 4371766"/>
              <a:gd name="connsiteY432" fmla="*/ 3401793 h 4606124"/>
              <a:gd name="connsiteX433" fmla="*/ 1505415 w 4371766"/>
              <a:gd name="connsiteY433" fmla="*/ 3546759 h 4606124"/>
              <a:gd name="connsiteX434" fmla="*/ 1527717 w 4371766"/>
              <a:gd name="connsiteY434" fmla="*/ 3580212 h 4606124"/>
              <a:gd name="connsiteX435" fmla="*/ 1505415 w 4371766"/>
              <a:gd name="connsiteY435" fmla="*/ 3814388 h 4606124"/>
              <a:gd name="connsiteX436" fmla="*/ 1494263 w 4371766"/>
              <a:gd name="connsiteY436" fmla="*/ 3858993 h 4606124"/>
              <a:gd name="connsiteX437" fmla="*/ 1471961 w 4371766"/>
              <a:gd name="connsiteY437" fmla="*/ 3892446 h 4606124"/>
              <a:gd name="connsiteX438" fmla="*/ 1460810 w 4371766"/>
              <a:gd name="connsiteY438" fmla="*/ 4093168 h 4606124"/>
              <a:gd name="connsiteX439" fmla="*/ 1438507 w 4371766"/>
              <a:gd name="connsiteY439" fmla="*/ 4160076 h 4606124"/>
              <a:gd name="connsiteX440" fmla="*/ 1393902 w 4371766"/>
              <a:gd name="connsiteY440" fmla="*/ 4238134 h 4606124"/>
              <a:gd name="connsiteX441" fmla="*/ 1371600 w 4371766"/>
              <a:gd name="connsiteY441" fmla="*/ 4260437 h 4606124"/>
              <a:gd name="connsiteX442" fmla="*/ 1338146 w 4371766"/>
              <a:gd name="connsiteY442" fmla="*/ 4327344 h 4606124"/>
              <a:gd name="connsiteX443" fmla="*/ 1326995 w 4371766"/>
              <a:gd name="connsiteY443" fmla="*/ 4360798 h 4606124"/>
              <a:gd name="connsiteX444" fmla="*/ 1304693 w 4371766"/>
              <a:gd name="connsiteY444" fmla="*/ 4394251 h 4606124"/>
              <a:gd name="connsiteX445" fmla="*/ 1260088 w 4371766"/>
              <a:gd name="connsiteY445" fmla="*/ 4494612 h 4606124"/>
              <a:gd name="connsiteX446" fmla="*/ 1248936 w 4371766"/>
              <a:gd name="connsiteY446" fmla="*/ 4550368 h 4606124"/>
              <a:gd name="connsiteX447" fmla="*/ 1293541 w 4371766"/>
              <a:gd name="connsiteY447" fmla="*/ 4572671 h 4606124"/>
              <a:gd name="connsiteX448" fmla="*/ 1326995 w 4371766"/>
              <a:gd name="connsiteY448" fmla="*/ 4583822 h 4606124"/>
              <a:gd name="connsiteX449" fmla="*/ 1449658 w 4371766"/>
              <a:gd name="connsiteY449" fmla="*/ 4606124 h 4606124"/>
              <a:gd name="connsiteX450" fmla="*/ 1650380 w 4371766"/>
              <a:gd name="connsiteY450" fmla="*/ 4594973 h 4606124"/>
              <a:gd name="connsiteX451" fmla="*/ 1683834 w 4371766"/>
              <a:gd name="connsiteY451" fmla="*/ 4561520 h 46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</a:cxnLst>
            <a:rect l="l" t="t" r="r" b="b"/>
            <a:pathLst>
              <a:path w="4371766" h="4606124">
                <a:moveTo>
                  <a:pt x="1505415" y="4561520"/>
                </a:moveTo>
                <a:cubicBezTo>
                  <a:pt x="1524000" y="4565237"/>
                  <a:pt x="1542784" y="4568074"/>
                  <a:pt x="1561171" y="4572671"/>
                </a:cubicBezTo>
                <a:cubicBezTo>
                  <a:pt x="1572574" y="4575522"/>
                  <a:pt x="1583322" y="4580593"/>
                  <a:pt x="1594624" y="4583822"/>
                </a:cubicBezTo>
                <a:cubicBezTo>
                  <a:pt x="1609360" y="4588032"/>
                  <a:pt x="1624361" y="4591256"/>
                  <a:pt x="1639229" y="4594973"/>
                </a:cubicBezTo>
                <a:lnTo>
                  <a:pt x="2509024" y="4583822"/>
                </a:lnTo>
                <a:cubicBezTo>
                  <a:pt x="2520764" y="4583228"/>
                  <a:pt x="2522481" y="4561894"/>
                  <a:pt x="2520176" y="4550368"/>
                </a:cubicBezTo>
                <a:cubicBezTo>
                  <a:pt x="2518114" y="4540059"/>
                  <a:pt x="2504441" y="4536276"/>
                  <a:pt x="2497873" y="4528066"/>
                </a:cubicBezTo>
                <a:cubicBezTo>
                  <a:pt x="2461189" y="4482211"/>
                  <a:pt x="2495181" y="4501148"/>
                  <a:pt x="2442117" y="4483461"/>
                </a:cubicBezTo>
                <a:cubicBezTo>
                  <a:pt x="2430966" y="4472310"/>
                  <a:pt x="2420778" y="4460103"/>
                  <a:pt x="2408663" y="4450007"/>
                </a:cubicBezTo>
                <a:cubicBezTo>
                  <a:pt x="2398367" y="4441427"/>
                  <a:pt x="2383582" y="4438170"/>
                  <a:pt x="2375210" y="4427705"/>
                </a:cubicBezTo>
                <a:cubicBezTo>
                  <a:pt x="2367867" y="4418526"/>
                  <a:pt x="2367775" y="4405402"/>
                  <a:pt x="2364058" y="4394251"/>
                </a:cubicBezTo>
                <a:cubicBezTo>
                  <a:pt x="2388125" y="4177662"/>
                  <a:pt x="2351986" y="4362870"/>
                  <a:pt x="2397512" y="4260437"/>
                </a:cubicBezTo>
                <a:cubicBezTo>
                  <a:pt x="2407060" y="4238954"/>
                  <a:pt x="2419815" y="4193529"/>
                  <a:pt x="2419815" y="4193529"/>
                </a:cubicBezTo>
                <a:cubicBezTo>
                  <a:pt x="2423532" y="4078300"/>
                  <a:pt x="2424571" y="3962953"/>
                  <a:pt x="2430966" y="3847841"/>
                </a:cubicBezTo>
                <a:cubicBezTo>
                  <a:pt x="2432017" y="3828917"/>
                  <a:pt x="2439001" y="3810781"/>
                  <a:pt x="2442117" y="3792085"/>
                </a:cubicBezTo>
                <a:cubicBezTo>
                  <a:pt x="2446438" y="3766159"/>
                  <a:pt x="2447358" y="3739637"/>
                  <a:pt x="2453268" y="3714027"/>
                </a:cubicBezTo>
                <a:cubicBezTo>
                  <a:pt x="2468644" y="3647398"/>
                  <a:pt x="2463533" y="3659159"/>
                  <a:pt x="2497873" y="3624817"/>
                </a:cubicBezTo>
                <a:cubicBezTo>
                  <a:pt x="2523501" y="3547936"/>
                  <a:pt x="2503553" y="3574534"/>
                  <a:pt x="2542478" y="3535607"/>
                </a:cubicBezTo>
                <a:cubicBezTo>
                  <a:pt x="2560221" y="3393658"/>
                  <a:pt x="2559135" y="3445567"/>
                  <a:pt x="2542478" y="3245676"/>
                </a:cubicBezTo>
                <a:cubicBezTo>
                  <a:pt x="2540089" y="3217007"/>
                  <a:pt x="2525349" y="3136349"/>
                  <a:pt x="2509024" y="3111861"/>
                </a:cubicBezTo>
                <a:lnTo>
                  <a:pt x="2486722" y="3078407"/>
                </a:lnTo>
                <a:cubicBezTo>
                  <a:pt x="2490439" y="3022651"/>
                  <a:pt x="2489970" y="2966457"/>
                  <a:pt x="2497873" y="2911139"/>
                </a:cubicBezTo>
                <a:cubicBezTo>
                  <a:pt x="2501198" y="2887866"/>
                  <a:pt x="2515566" y="2867284"/>
                  <a:pt x="2520176" y="2844232"/>
                </a:cubicBezTo>
                <a:cubicBezTo>
                  <a:pt x="2524417" y="2823025"/>
                  <a:pt x="2531048" y="2777882"/>
                  <a:pt x="2542478" y="2755022"/>
                </a:cubicBezTo>
                <a:cubicBezTo>
                  <a:pt x="2598480" y="2643015"/>
                  <a:pt x="2528423" y="2813833"/>
                  <a:pt x="2587083" y="2676963"/>
                </a:cubicBezTo>
                <a:cubicBezTo>
                  <a:pt x="2591713" y="2666159"/>
                  <a:pt x="2592977" y="2654023"/>
                  <a:pt x="2598234" y="2643510"/>
                </a:cubicBezTo>
                <a:cubicBezTo>
                  <a:pt x="2604228" y="2631523"/>
                  <a:pt x="2615093" y="2622303"/>
                  <a:pt x="2620536" y="2610056"/>
                </a:cubicBezTo>
                <a:cubicBezTo>
                  <a:pt x="2661539" y="2517799"/>
                  <a:pt x="2619340" y="2566649"/>
                  <a:pt x="2665141" y="2520846"/>
                </a:cubicBezTo>
                <a:cubicBezTo>
                  <a:pt x="2668858" y="2509695"/>
                  <a:pt x="2674631" y="2499029"/>
                  <a:pt x="2676293" y="2487393"/>
                </a:cubicBezTo>
                <a:cubicBezTo>
                  <a:pt x="2682135" y="2446503"/>
                  <a:pt x="2688207" y="2323997"/>
                  <a:pt x="2698595" y="2275520"/>
                </a:cubicBezTo>
                <a:cubicBezTo>
                  <a:pt x="2703521" y="2252533"/>
                  <a:pt x="2713463" y="2230915"/>
                  <a:pt x="2720897" y="2208612"/>
                </a:cubicBezTo>
                <a:cubicBezTo>
                  <a:pt x="2724614" y="2197461"/>
                  <a:pt x="2722269" y="2181679"/>
                  <a:pt x="2732049" y="2175159"/>
                </a:cubicBezTo>
                <a:cubicBezTo>
                  <a:pt x="2743200" y="2167725"/>
                  <a:pt x="2755327" y="2161578"/>
                  <a:pt x="2765502" y="2152856"/>
                </a:cubicBezTo>
                <a:cubicBezTo>
                  <a:pt x="2781467" y="2139172"/>
                  <a:pt x="2792611" y="2119914"/>
                  <a:pt x="2810107" y="2108251"/>
                </a:cubicBezTo>
                <a:cubicBezTo>
                  <a:pt x="2821258" y="2100817"/>
                  <a:pt x="2833096" y="2094321"/>
                  <a:pt x="2843561" y="2085949"/>
                </a:cubicBezTo>
                <a:cubicBezTo>
                  <a:pt x="2866257" y="2067792"/>
                  <a:pt x="2871609" y="2055028"/>
                  <a:pt x="2888166" y="2030193"/>
                </a:cubicBezTo>
                <a:cubicBezTo>
                  <a:pt x="2916194" y="1946105"/>
                  <a:pt x="2875126" y="2046494"/>
                  <a:pt x="2932771" y="1974437"/>
                </a:cubicBezTo>
                <a:cubicBezTo>
                  <a:pt x="2940114" y="1965258"/>
                  <a:pt x="2937875" y="1951062"/>
                  <a:pt x="2943922" y="1940983"/>
                </a:cubicBezTo>
                <a:cubicBezTo>
                  <a:pt x="2949331" y="1931968"/>
                  <a:pt x="2958790" y="1926114"/>
                  <a:pt x="2966224" y="1918680"/>
                </a:cubicBezTo>
                <a:lnTo>
                  <a:pt x="2988527" y="1851773"/>
                </a:lnTo>
                <a:lnTo>
                  <a:pt x="2999678" y="1818320"/>
                </a:lnTo>
                <a:cubicBezTo>
                  <a:pt x="3007157" y="1728569"/>
                  <a:pt x="3001667" y="1707611"/>
                  <a:pt x="3021980" y="1639900"/>
                </a:cubicBezTo>
                <a:cubicBezTo>
                  <a:pt x="3028735" y="1617383"/>
                  <a:pt x="3027660" y="1589616"/>
                  <a:pt x="3044283" y="1572993"/>
                </a:cubicBezTo>
                <a:lnTo>
                  <a:pt x="3155795" y="1461480"/>
                </a:lnTo>
                <a:cubicBezTo>
                  <a:pt x="3166946" y="1450329"/>
                  <a:pt x="3180501" y="1441149"/>
                  <a:pt x="3189249" y="1428027"/>
                </a:cubicBezTo>
                <a:cubicBezTo>
                  <a:pt x="3199380" y="1412830"/>
                  <a:pt x="3216196" y="1382865"/>
                  <a:pt x="3233854" y="1372271"/>
                </a:cubicBezTo>
                <a:cubicBezTo>
                  <a:pt x="3243933" y="1366224"/>
                  <a:pt x="3256156" y="1364837"/>
                  <a:pt x="3267307" y="1361120"/>
                </a:cubicBezTo>
                <a:cubicBezTo>
                  <a:pt x="3274741" y="1349969"/>
                  <a:pt x="3279524" y="1336491"/>
                  <a:pt x="3289610" y="1327666"/>
                </a:cubicBezTo>
                <a:cubicBezTo>
                  <a:pt x="3336803" y="1286372"/>
                  <a:pt x="3344022" y="1287226"/>
                  <a:pt x="3389971" y="1271910"/>
                </a:cubicBezTo>
                <a:cubicBezTo>
                  <a:pt x="3397405" y="1260759"/>
                  <a:pt x="3401122" y="1245890"/>
                  <a:pt x="3412273" y="1238456"/>
                </a:cubicBezTo>
                <a:cubicBezTo>
                  <a:pt x="3425025" y="1229955"/>
                  <a:pt x="3442198" y="1231709"/>
                  <a:pt x="3456878" y="1227305"/>
                </a:cubicBezTo>
                <a:cubicBezTo>
                  <a:pt x="3489847" y="1217414"/>
                  <a:pt x="3537907" y="1203021"/>
                  <a:pt x="3568390" y="1182700"/>
                </a:cubicBezTo>
                <a:cubicBezTo>
                  <a:pt x="3583950" y="1172327"/>
                  <a:pt x="3605538" y="1141859"/>
                  <a:pt x="3612995" y="1126944"/>
                </a:cubicBezTo>
                <a:cubicBezTo>
                  <a:pt x="3618252" y="1116430"/>
                  <a:pt x="3618889" y="1104004"/>
                  <a:pt x="3624146" y="1093490"/>
                </a:cubicBezTo>
                <a:cubicBezTo>
                  <a:pt x="3630140" y="1081503"/>
                  <a:pt x="3639015" y="1071188"/>
                  <a:pt x="3646449" y="1060037"/>
                </a:cubicBezTo>
                <a:cubicBezTo>
                  <a:pt x="3653883" y="1037734"/>
                  <a:pt x="3663049" y="1015936"/>
                  <a:pt x="3668751" y="993129"/>
                </a:cubicBezTo>
                <a:cubicBezTo>
                  <a:pt x="3670835" y="984791"/>
                  <a:pt x="3684195" y="926502"/>
                  <a:pt x="3691054" y="915071"/>
                </a:cubicBezTo>
                <a:cubicBezTo>
                  <a:pt x="3696463" y="906056"/>
                  <a:pt x="3706788" y="900978"/>
                  <a:pt x="3713356" y="892768"/>
                </a:cubicBezTo>
                <a:cubicBezTo>
                  <a:pt x="3727381" y="875236"/>
                  <a:pt x="3737250" y="849439"/>
                  <a:pt x="3757961" y="837012"/>
                </a:cubicBezTo>
                <a:cubicBezTo>
                  <a:pt x="3768040" y="830964"/>
                  <a:pt x="3780264" y="829578"/>
                  <a:pt x="3791415" y="825861"/>
                </a:cubicBezTo>
                <a:cubicBezTo>
                  <a:pt x="3846739" y="788978"/>
                  <a:pt x="3815388" y="813038"/>
                  <a:pt x="3880624" y="747802"/>
                </a:cubicBezTo>
                <a:cubicBezTo>
                  <a:pt x="3888058" y="740368"/>
                  <a:pt x="3896619" y="733911"/>
                  <a:pt x="3902927" y="725500"/>
                </a:cubicBezTo>
                <a:cubicBezTo>
                  <a:pt x="3944421" y="670173"/>
                  <a:pt x="3920916" y="691204"/>
                  <a:pt x="3969834" y="658593"/>
                </a:cubicBezTo>
                <a:cubicBezTo>
                  <a:pt x="3973551" y="647442"/>
                  <a:pt x="3975277" y="635414"/>
                  <a:pt x="3980985" y="625139"/>
                </a:cubicBezTo>
                <a:cubicBezTo>
                  <a:pt x="3994002" y="601708"/>
                  <a:pt x="4025590" y="558232"/>
                  <a:pt x="4025590" y="558232"/>
                </a:cubicBezTo>
                <a:cubicBezTo>
                  <a:pt x="4026319" y="555314"/>
                  <a:pt x="4042074" y="487447"/>
                  <a:pt x="4047893" y="480173"/>
                </a:cubicBezTo>
                <a:cubicBezTo>
                  <a:pt x="4056265" y="469708"/>
                  <a:pt x="4071050" y="466451"/>
                  <a:pt x="4081346" y="457871"/>
                </a:cubicBezTo>
                <a:cubicBezTo>
                  <a:pt x="4093461" y="447775"/>
                  <a:pt x="4102685" y="434513"/>
                  <a:pt x="4114800" y="424417"/>
                </a:cubicBezTo>
                <a:cubicBezTo>
                  <a:pt x="4125096" y="415837"/>
                  <a:pt x="4137789" y="410487"/>
                  <a:pt x="4148254" y="402115"/>
                </a:cubicBezTo>
                <a:cubicBezTo>
                  <a:pt x="4156464" y="395547"/>
                  <a:pt x="4161541" y="385221"/>
                  <a:pt x="4170556" y="379812"/>
                </a:cubicBezTo>
                <a:cubicBezTo>
                  <a:pt x="4180635" y="373764"/>
                  <a:pt x="4192859" y="372378"/>
                  <a:pt x="4204010" y="368661"/>
                </a:cubicBezTo>
                <a:cubicBezTo>
                  <a:pt x="4320026" y="252641"/>
                  <a:pt x="4166603" y="410442"/>
                  <a:pt x="4259766" y="301754"/>
                </a:cubicBezTo>
                <a:cubicBezTo>
                  <a:pt x="4295821" y="259691"/>
                  <a:pt x="4298366" y="261153"/>
                  <a:pt x="4337824" y="234846"/>
                </a:cubicBezTo>
                <a:cubicBezTo>
                  <a:pt x="4345258" y="223695"/>
                  <a:pt x="4354133" y="213380"/>
                  <a:pt x="4360127" y="201393"/>
                </a:cubicBezTo>
                <a:cubicBezTo>
                  <a:pt x="4381752" y="158143"/>
                  <a:pt x="4368104" y="145723"/>
                  <a:pt x="4360127" y="89880"/>
                </a:cubicBezTo>
                <a:cubicBezTo>
                  <a:pt x="4328539" y="184645"/>
                  <a:pt x="4372593" y="69104"/>
                  <a:pt x="4326673" y="145637"/>
                </a:cubicBezTo>
                <a:cubicBezTo>
                  <a:pt x="4320625" y="155716"/>
                  <a:pt x="4321570" y="169011"/>
                  <a:pt x="4315522" y="179090"/>
                </a:cubicBezTo>
                <a:cubicBezTo>
                  <a:pt x="4310113" y="188105"/>
                  <a:pt x="4299787" y="193183"/>
                  <a:pt x="4293219" y="201393"/>
                </a:cubicBezTo>
                <a:cubicBezTo>
                  <a:pt x="4284847" y="211858"/>
                  <a:pt x="4281003" y="226021"/>
                  <a:pt x="4270917" y="234846"/>
                </a:cubicBezTo>
                <a:cubicBezTo>
                  <a:pt x="4250745" y="252497"/>
                  <a:pt x="4222963" y="260498"/>
                  <a:pt x="4204010" y="279451"/>
                </a:cubicBezTo>
                <a:cubicBezTo>
                  <a:pt x="4196576" y="286885"/>
                  <a:pt x="4188275" y="293544"/>
                  <a:pt x="4181707" y="301754"/>
                </a:cubicBezTo>
                <a:cubicBezTo>
                  <a:pt x="4173335" y="312219"/>
                  <a:pt x="4169870" y="326835"/>
                  <a:pt x="4159405" y="335207"/>
                </a:cubicBezTo>
                <a:cubicBezTo>
                  <a:pt x="4150226" y="342550"/>
                  <a:pt x="4137102" y="342642"/>
                  <a:pt x="4125951" y="346359"/>
                </a:cubicBezTo>
                <a:cubicBezTo>
                  <a:pt x="4103649" y="413265"/>
                  <a:pt x="4133385" y="353792"/>
                  <a:pt x="4081346" y="390963"/>
                </a:cubicBezTo>
                <a:cubicBezTo>
                  <a:pt x="4064236" y="403185"/>
                  <a:pt x="4054236" y="423904"/>
                  <a:pt x="4036741" y="435568"/>
                </a:cubicBezTo>
                <a:lnTo>
                  <a:pt x="3969834" y="480173"/>
                </a:lnTo>
                <a:cubicBezTo>
                  <a:pt x="3901191" y="583141"/>
                  <a:pt x="3988787" y="456481"/>
                  <a:pt x="3925229" y="535929"/>
                </a:cubicBezTo>
                <a:cubicBezTo>
                  <a:pt x="3868960" y="606265"/>
                  <a:pt x="3934475" y="537837"/>
                  <a:pt x="3880624" y="591685"/>
                </a:cubicBezTo>
                <a:cubicBezTo>
                  <a:pt x="3852599" y="675763"/>
                  <a:pt x="3890400" y="572136"/>
                  <a:pt x="3847171" y="658593"/>
                </a:cubicBezTo>
                <a:cubicBezTo>
                  <a:pt x="3841914" y="669106"/>
                  <a:pt x="3844331" y="683734"/>
                  <a:pt x="3836019" y="692046"/>
                </a:cubicBezTo>
                <a:cubicBezTo>
                  <a:pt x="3827707" y="700358"/>
                  <a:pt x="3813717" y="699481"/>
                  <a:pt x="3802566" y="703198"/>
                </a:cubicBezTo>
                <a:cubicBezTo>
                  <a:pt x="3798375" y="707389"/>
                  <a:pt x="3753843" y="754835"/>
                  <a:pt x="3746810" y="747802"/>
                </a:cubicBezTo>
                <a:cubicBezTo>
                  <a:pt x="3739777" y="740769"/>
                  <a:pt x="3787224" y="696237"/>
                  <a:pt x="3791415" y="692046"/>
                </a:cubicBezTo>
                <a:cubicBezTo>
                  <a:pt x="3819444" y="607958"/>
                  <a:pt x="3781634" y="711610"/>
                  <a:pt x="3824868" y="625139"/>
                </a:cubicBezTo>
                <a:cubicBezTo>
                  <a:pt x="3830125" y="614625"/>
                  <a:pt x="3832302" y="602836"/>
                  <a:pt x="3836019" y="591685"/>
                </a:cubicBezTo>
                <a:cubicBezTo>
                  <a:pt x="3839736" y="480173"/>
                  <a:pt x="3836757" y="368236"/>
                  <a:pt x="3847171" y="257149"/>
                </a:cubicBezTo>
                <a:cubicBezTo>
                  <a:pt x="3848152" y="246681"/>
                  <a:pt x="3864771" y="244250"/>
                  <a:pt x="3869473" y="234846"/>
                </a:cubicBezTo>
                <a:cubicBezTo>
                  <a:pt x="3949097" y="75599"/>
                  <a:pt x="3848474" y="232894"/>
                  <a:pt x="3914078" y="134485"/>
                </a:cubicBezTo>
                <a:cubicBezTo>
                  <a:pt x="3917795" y="97314"/>
                  <a:pt x="3930512" y="59954"/>
                  <a:pt x="3925229" y="22973"/>
                </a:cubicBezTo>
                <a:cubicBezTo>
                  <a:pt x="3923334" y="9706"/>
                  <a:pt x="3908370" y="44180"/>
                  <a:pt x="3902927" y="56427"/>
                </a:cubicBezTo>
                <a:cubicBezTo>
                  <a:pt x="3893379" y="77910"/>
                  <a:pt x="3897247" y="106710"/>
                  <a:pt x="3880624" y="123334"/>
                </a:cubicBezTo>
                <a:cubicBezTo>
                  <a:pt x="3826775" y="177185"/>
                  <a:pt x="3892288" y="108754"/>
                  <a:pt x="3836019" y="179090"/>
                </a:cubicBezTo>
                <a:cubicBezTo>
                  <a:pt x="3829451" y="187300"/>
                  <a:pt x="3821151" y="193959"/>
                  <a:pt x="3813717" y="201393"/>
                </a:cubicBezTo>
                <a:cubicBezTo>
                  <a:pt x="3783982" y="290599"/>
                  <a:pt x="3828585" y="186525"/>
                  <a:pt x="3769112" y="245998"/>
                </a:cubicBezTo>
                <a:cubicBezTo>
                  <a:pt x="3760801" y="254309"/>
                  <a:pt x="3764009" y="269372"/>
                  <a:pt x="3757961" y="279451"/>
                </a:cubicBezTo>
                <a:cubicBezTo>
                  <a:pt x="3752552" y="288466"/>
                  <a:pt x="3743092" y="294320"/>
                  <a:pt x="3735658" y="301754"/>
                </a:cubicBezTo>
                <a:cubicBezTo>
                  <a:pt x="3728224" y="324056"/>
                  <a:pt x="3726396" y="349101"/>
                  <a:pt x="3713356" y="368661"/>
                </a:cubicBezTo>
                <a:lnTo>
                  <a:pt x="3668751" y="435568"/>
                </a:lnTo>
                <a:cubicBezTo>
                  <a:pt x="3661317" y="446719"/>
                  <a:pt x="3655926" y="459545"/>
                  <a:pt x="3646449" y="469022"/>
                </a:cubicBezTo>
                <a:lnTo>
                  <a:pt x="3624146" y="491324"/>
                </a:lnTo>
                <a:cubicBezTo>
                  <a:pt x="3600940" y="584152"/>
                  <a:pt x="3629196" y="492377"/>
                  <a:pt x="3590693" y="569383"/>
                </a:cubicBezTo>
                <a:cubicBezTo>
                  <a:pt x="3544528" y="661714"/>
                  <a:pt x="3621149" y="540425"/>
                  <a:pt x="3557239" y="636290"/>
                </a:cubicBezTo>
                <a:cubicBezTo>
                  <a:pt x="3553522" y="647441"/>
                  <a:pt x="3552136" y="659665"/>
                  <a:pt x="3546088" y="669744"/>
                </a:cubicBezTo>
                <a:cubicBezTo>
                  <a:pt x="3540679" y="678759"/>
                  <a:pt x="3528487" y="682642"/>
                  <a:pt x="3523785" y="692046"/>
                </a:cubicBezTo>
                <a:cubicBezTo>
                  <a:pt x="3504072" y="731472"/>
                  <a:pt x="3502337" y="763541"/>
                  <a:pt x="3490332" y="803559"/>
                </a:cubicBezTo>
                <a:cubicBezTo>
                  <a:pt x="3483577" y="826076"/>
                  <a:pt x="3475463" y="848164"/>
                  <a:pt x="3468029" y="870466"/>
                </a:cubicBezTo>
                <a:cubicBezTo>
                  <a:pt x="3464312" y="881617"/>
                  <a:pt x="3463398" y="894140"/>
                  <a:pt x="3456878" y="903920"/>
                </a:cubicBezTo>
                <a:cubicBezTo>
                  <a:pt x="3388237" y="1006882"/>
                  <a:pt x="3475831" y="880229"/>
                  <a:pt x="3412273" y="959676"/>
                </a:cubicBezTo>
                <a:cubicBezTo>
                  <a:pt x="3338508" y="1051881"/>
                  <a:pt x="3471783" y="911317"/>
                  <a:pt x="3334215" y="1048885"/>
                </a:cubicBezTo>
                <a:lnTo>
                  <a:pt x="3278458" y="1104641"/>
                </a:lnTo>
                <a:cubicBezTo>
                  <a:pt x="3271024" y="1112075"/>
                  <a:pt x="3266130" y="1123619"/>
                  <a:pt x="3256156" y="1126944"/>
                </a:cubicBezTo>
                <a:lnTo>
                  <a:pt x="3222702" y="1138095"/>
                </a:lnTo>
                <a:cubicBezTo>
                  <a:pt x="3196283" y="1164516"/>
                  <a:pt x="3171325" y="1192391"/>
                  <a:pt x="3133493" y="1205002"/>
                </a:cubicBezTo>
                <a:lnTo>
                  <a:pt x="3100039" y="1216154"/>
                </a:lnTo>
                <a:cubicBezTo>
                  <a:pt x="3026728" y="1289461"/>
                  <a:pt x="3164594" y="1158250"/>
                  <a:pt x="3010829" y="1260759"/>
                </a:cubicBezTo>
                <a:lnTo>
                  <a:pt x="2943922" y="1305363"/>
                </a:lnTo>
                <a:lnTo>
                  <a:pt x="2910468" y="1327666"/>
                </a:lnTo>
                <a:lnTo>
                  <a:pt x="2877015" y="1349968"/>
                </a:lnTo>
                <a:cubicBezTo>
                  <a:pt x="2873298" y="1361119"/>
                  <a:pt x="2871120" y="1372908"/>
                  <a:pt x="2865863" y="1383422"/>
                </a:cubicBezTo>
                <a:cubicBezTo>
                  <a:pt x="2851794" y="1411560"/>
                  <a:pt x="2842004" y="1418432"/>
                  <a:pt x="2821258" y="1439178"/>
                </a:cubicBezTo>
                <a:cubicBezTo>
                  <a:pt x="2780593" y="1561177"/>
                  <a:pt x="2845446" y="1376394"/>
                  <a:pt x="2787805" y="1506085"/>
                </a:cubicBezTo>
                <a:cubicBezTo>
                  <a:pt x="2778257" y="1527568"/>
                  <a:pt x="2772936" y="1550690"/>
                  <a:pt x="2765502" y="1572993"/>
                </a:cubicBezTo>
                <a:cubicBezTo>
                  <a:pt x="2761785" y="1584144"/>
                  <a:pt x="2760871" y="1596666"/>
                  <a:pt x="2754351" y="1606446"/>
                </a:cubicBezTo>
                <a:cubicBezTo>
                  <a:pt x="2746917" y="1617597"/>
                  <a:pt x="2740771" y="1629724"/>
                  <a:pt x="2732049" y="1639900"/>
                </a:cubicBezTo>
                <a:cubicBezTo>
                  <a:pt x="2718365" y="1655865"/>
                  <a:pt x="2687444" y="1684505"/>
                  <a:pt x="2687444" y="1684505"/>
                </a:cubicBezTo>
                <a:cubicBezTo>
                  <a:pt x="2683727" y="1695656"/>
                  <a:pt x="2682341" y="1707880"/>
                  <a:pt x="2676293" y="1717959"/>
                </a:cubicBezTo>
                <a:cubicBezTo>
                  <a:pt x="2670884" y="1726974"/>
                  <a:pt x="2660558" y="1732051"/>
                  <a:pt x="2653990" y="1740261"/>
                </a:cubicBezTo>
                <a:cubicBezTo>
                  <a:pt x="2597721" y="1810597"/>
                  <a:pt x="2663236" y="1742169"/>
                  <a:pt x="2609385" y="1796017"/>
                </a:cubicBezTo>
                <a:lnTo>
                  <a:pt x="2587083" y="1862924"/>
                </a:lnTo>
                <a:cubicBezTo>
                  <a:pt x="2583366" y="1874075"/>
                  <a:pt x="2578783" y="1884974"/>
                  <a:pt x="2575932" y="1896378"/>
                </a:cubicBezTo>
                <a:cubicBezTo>
                  <a:pt x="2550379" y="1998590"/>
                  <a:pt x="2570632" y="1960084"/>
                  <a:pt x="2531327" y="2019041"/>
                </a:cubicBezTo>
                <a:cubicBezTo>
                  <a:pt x="2527610" y="2030192"/>
                  <a:pt x="2526224" y="2042416"/>
                  <a:pt x="2520176" y="2052495"/>
                </a:cubicBezTo>
                <a:cubicBezTo>
                  <a:pt x="2514767" y="2061510"/>
                  <a:pt x="2504441" y="2066588"/>
                  <a:pt x="2497873" y="2074798"/>
                </a:cubicBezTo>
                <a:cubicBezTo>
                  <a:pt x="2489501" y="2085263"/>
                  <a:pt x="2481565" y="2096264"/>
                  <a:pt x="2475571" y="2108251"/>
                </a:cubicBezTo>
                <a:cubicBezTo>
                  <a:pt x="2470314" y="2118765"/>
                  <a:pt x="2469676" y="2131191"/>
                  <a:pt x="2464419" y="2141705"/>
                </a:cubicBezTo>
                <a:cubicBezTo>
                  <a:pt x="2458425" y="2153692"/>
                  <a:pt x="2442117" y="2175159"/>
                  <a:pt x="2442117" y="2175159"/>
                </a:cubicBezTo>
                <a:cubicBezTo>
                  <a:pt x="2424062" y="1868210"/>
                  <a:pt x="2452136" y="2065257"/>
                  <a:pt x="2419815" y="1952134"/>
                </a:cubicBezTo>
                <a:cubicBezTo>
                  <a:pt x="2417165" y="1942859"/>
                  <a:pt x="2404803" y="1886227"/>
                  <a:pt x="2397512" y="1874076"/>
                </a:cubicBezTo>
                <a:cubicBezTo>
                  <a:pt x="2392103" y="1865061"/>
                  <a:pt x="2382644" y="1859207"/>
                  <a:pt x="2375210" y="1851773"/>
                </a:cubicBezTo>
                <a:cubicBezTo>
                  <a:pt x="2371493" y="1840622"/>
                  <a:pt x="2364058" y="1830074"/>
                  <a:pt x="2364058" y="1818320"/>
                </a:cubicBezTo>
                <a:cubicBezTo>
                  <a:pt x="2364058" y="1631498"/>
                  <a:pt x="2358390" y="1668059"/>
                  <a:pt x="2397512" y="1550690"/>
                </a:cubicBezTo>
                <a:cubicBezTo>
                  <a:pt x="2434988" y="1438261"/>
                  <a:pt x="2377807" y="1612657"/>
                  <a:pt x="2419815" y="1472632"/>
                </a:cubicBezTo>
                <a:cubicBezTo>
                  <a:pt x="2419824" y="1472604"/>
                  <a:pt x="2447688" y="1389012"/>
                  <a:pt x="2453268" y="1372271"/>
                </a:cubicBezTo>
                <a:cubicBezTo>
                  <a:pt x="2456985" y="1361120"/>
                  <a:pt x="2461568" y="1350221"/>
                  <a:pt x="2464419" y="1338817"/>
                </a:cubicBezTo>
                <a:cubicBezTo>
                  <a:pt x="2471853" y="1309080"/>
                  <a:pt x="2477029" y="1278686"/>
                  <a:pt x="2486722" y="1249607"/>
                </a:cubicBezTo>
                <a:cubicBezTo>
                  <a:pt x="2490439" y="1238456"/>
                  <a:pt x="2495022" y="1227557"/>
                  <a:pt x="2497873" y="1216154"/>
                </a:cubicBezTo>
                <a:cubicBezTo>
                  <a:pt x="2502470" y="1197767"/>
                  <a:pt x="2505307" y="1178983"/>
                  <a:pt x="2509024" y="1160398"/>
                </a:cubicBezTo>
                <a:cubicBezTo>
                  <a:pt x="2505307" y="1119510"/>
                  <a:pt x="2505008" y="1078166"/>
                  <a:pt x="2497873" y="1037734"/>
                </a:cubicBezTo>
                <a:cubicBezTo>
                  <a:pt x="2493788" y="1014583"/>
                  <a:pt x="2483005" y="993129"/>
                  <a:pt x="2475571" y="970827"/>
                </a:cubicBezTo>
                <a:lnTo>
                  <a:pt x="2464419" y="937373"/>
                </a:lnTo>
                <a:cubicBezTo>
                  <a:pt x="2468136" y="903919"/>
                  <a:pt x="2462312" y="867950"/>
                  <a:pt x="2475571" y="837012"/>
                </a:cubicBezTo>
                <a:cubicBezTo>
                  <a:pt x="2485925" y="812854"/>
                  <a:pt x="2509458" y="795836"/>
                  <a:pt x="2531327" y="781256"/>
                </a:cubicBezTo>
                <a:cubicBezTo>
                  <a:pt x="2542478" y="773822"/>
                  <a:pt x="2554315" y="767326"/>
                  <a:pt x="2564780" y="758954"/>
                </a:cubicBezTo>
                <a:cubicBezTo>
                  <a:pt x="2599352" y="731296"/>
                  <a:pt x="2574775" y="737229"/>
                  <a:pt x="2620536" y="714349"/>
                </a:cubicBezTo>
                <a:cubicBezTo>
                  <a:pt x="2631050" y="709092"/>
                  <a:pt x="2642839" y="706915"/>
                  <a:pt x="2653990" y="703198"/>
                </a:cubicBezTo>
                <a:cubicBezTo>
                  <a:pt x="2665141" y="695764"/>
                  <a:pt x="2675457" y="686889"/>
                  <a:pt x="2687444" y="680895"/>
                </a:cubicBezTo>
                <a:cubicBezTo>
                  <a:pt x="2697957" y="675638"/>
                  <a:pt x="2710818" y="675792"/>
                  <a:pt x="2720897" y="669744"/>
                </a:cubicBezTo>
                <a:cubicBezTo>
                  <a:pt x="2729912" y="664335"/>
                  <a:pt x="2735766" y="654875"/>
                  <a:pt x="2743200" y="647441"/>
                </a:cubicBezTo>
                <a:cubicBezTo>
                  <a:pt x="2746917" y="636290"/>
                  <a:pt x="2748303" y="624067"/>
                  <a:pt x="2754351" y="613988"/>
                </a:cubicBezTo>
                <a:cubicBezTo>
                  <a:pt x="2759760" y="604973"/>
                  <a:pt x="2771952" y="601089"/>
                  <a:pt x="2776654" y="591685"/>
                </a:cubicBezTo>
                <a:cubicBezTo>
                  <a:pt x="2787167" y="570658"/>
                  <a:pt x="2785916" y="544338"/>
                  <a:pt x="2798956" y="524778"/>
                </a:cubicBezTo>
                <a:lnTo>
                  <a:pt x="2843561" y="457871"/>
                </a:lnTo>
                <a:cubicBezTo>
                  <a:pt x="2847278" y="443003"/>
                  <a:pt x="2850502" y="428002"/>
                  <a:pt x="2854712" y="413266"/>
                </a:cubicBezTo>
                <a:cubicBezTo>
                  <a:pt x="2857941" y="401964"/>
                  <a:pt x="2865863" y="391567"/>
                  <a:pt x="2865863" y="379812"/>
                </a:cubicBezTo>
                <a:cubicBezTo>
                  <a:pt x="2865863" y="309090"/>
                  <a:pt x="2858429" y="238563"/>
                  <a:pt x="2854712" y="167939"/>
                </a:cubicBezTo>
                <a:cubicBezTo>
                  <a:pt x="2858429" y="145637"/>
                  <a:pt x="2860379" y="122967"/>
                  <a:pt x="2865863" y="101032"/>
                </a:cubicBezTo>
                <a:cubicBezTo>
                  <a:pt x="2882948" y="32693"/>
                  <a:pt x="2908610" y="13680"/>
                  <a:pt x="2865863" y="56427"/>
                </a:cubicBezTo>
                <a:cubicBezTo>
                  <a:pt x="2858429" y="78729"/>
                  <a:pt x="2849263" y="100527"/>
                  <a:pt x="2843561" y="123334"/>
                </a:cubicBezTo>
                <a:cubicBezTo>
                  <a:pt x="2829559" y="179343"/>
                  <a:pt x="2837257" y="153400"/>
                  <a:pt x="2821258" y="201393"/>
                </a:cubicBezTo>
                <a:cubicBezTo>
                  <a:pt x="2817541" y="223695"/>
                  <a:pt x="2812911" y="245865"/>
                  <a:pt x="2810107" y="268300"/>
                </a:cubicBezTo>
                <a:cubicBezTo>
                  <a:pt x="2805844" y="302408"/>
                  <a:pt x="2808233" y="372409"/>
                  <a:pt x="2787805" y="413266"/>
                </a:cubicBezTo>
                <a:cubicBezTo>
                  <a:pt x="2781811" y="425253"/>
                  <a:pt x="2774979" y="437243"/>
                  <a:pt x="2765502" y="446720"/>
                </a:cubicBezTo>
                <a:cubicBezTo>
                  <a:pt x="2756025" y="456197"/>
                  <a:pt x="2742224" y="460300"/>
                  <a:pt x="2732049" y="469022"/>
                </a:cubicBezTo>
                <a:cubicBezTo>
                  <a:pt x="2716084" y="482706"/>
                  <a:pt x="2702312" y="498759"/>
                  <a:pt x="2687444" y="513627"/>
                </a:cubicBezTo>
                <a:lnTo>
                  <a:pt x="2665141" y="535929"/>
                </a:lnTo>
                <a:lnTo>
                  <a:pt x="2642839" y="558232"/>
                </a:lnTo>
                <a:cubicBezTo>
                  <a:pt x="2634180" y="584210"/>
                  <a:pt x="2608356" y="681237"/>
                  <a:pt x="2575932" y="692046"/>
                </a:cubicBezTo>
                <a:cubicBezTo>
                  <a:pt x="2564781" y="695763"/>
                  <a:pt x="2552992" y="697941"/>
                  <a:pt x="2542478" y="703198"/>
                </a:cubicBezTo>
                <a:cubicBezTo>
                  <a:pt x="2500943" y="723966"/>
                  <a:pt x="2512570" y="728122"/>
                  <a:pt x="2475571" y="758954"/>
                </a:cubicBezTo>
                <a:cubicBezTo>
                  <a:pt x="2465275" y="767534"/>
                  <a:pt x="2453268" y="773822"/>
                  <a:pt x="2442117" y="781256"/>
                </a:cubicBezTo>
                <a:cubicBezTo>
                  <a:pt x="2434683" y="792407"/>
                  <a:pt x="2430537" y="822751"/>
                  <a:pt x="2419815" y="814710"/>
                </a:cubicBezTo>
                <a:cubicBezTo>
                  <a:pt x="2401008" y="800604"/>
                  <a:pt x="2404946" y="770105"/>
                  <a:pt x="2397512" y="747802"/>
                </a:cubicBezTo>
                <a:lnTo>
                  <a:pt x="2386361" y="714349"/>
                </a:lnTo>
                <a:cubicBezTo>
                  <a:pt x="2390078" y="662310"/>
                  <a:pt x="2389773" y="609826"/>
                  <a:pt x="2397512" y="558232"/>
                </a:cubicBezTo>
                <a:cubicBezTo>
                  <a:pt x="2400999" y="534983"/>
                  <a:pt x="2419815" y="491324"/>
                  <a:pt x="2419815" y="491324"/>
                </a:cubicBezTo>
                <a:cubicBezTo>
                  <a:pt x="2423532" y="443002"/>
                  <a:pt x="2425614" y="394527"/>
                  <a:pt x="2430966" y="346359"/>
                </a:cubicBezTo>
                <a:cubicBezTo>
                  <a:pt x="2437150" y="290706"/>
                  <a:pt x="2440633" y="301371"/>
                  <a:pt x="2453268" y="257149"/>
                </a:cubicBezTo>
                <a:cubicBezTo>
                  <a:pt x="2457478" y="242413"/>
                  <a:pt x="2460702" y="227412"/>
                  <a:pt x="2464419" y="212544"/>
                </a:cubicBezTo>
                <a:cubicBezTo>
                  <a:pt x="2464040" y="209891"/>
                  <a:pt x="2456019" y="120495"/>
                  <a:pt x="2442117" y="101032"/>
                </a:cubicBezTo>
                <a:cubicBezTo>
                  <a:pt x="2429895" y="83922"/>
                  <a:pt x="2397512" y="56427"/>
                  <a:pt x="2397512" y="56427"/>
                </a:cubicBezTo>
                <a:cubicBezTo>
                  <a:pt x="2395947" y="51733"/>
                  <a:pt x="2384209" y="-20655"/>
                  <a:pt x="2352907" y="34124"/>
                </a:cubicBezTo>
                <a:cubicBezTo>
                  <a:pt x="2341689" y="53755"/>
                  <a:pt x="2345801" y="78786"/>
                  <a:pt x="2341756" y="101032"/>
                </a:cubicBezTo>
                <a:cubicBezTo>
                  <a:pt x="2338366" y="119680"/>
                  <a:pt x="2335592" y="138502"/>
                  <a:pt x="2330605" y="156788"/>
                </a:cubicBezTo>
                <a:cubicBezTo>
                  <a:pt x="2324419" y="179468"/>
                  <a:pt x="2315736" y="201393"/>
                  <a:pt x="2308302" y="223695"/>
                </a:cubicBezTo>
                <a:cubicBezTo>
                  <a:pt x="2304585" y="234846"/>
                  <a:pt x="2300002" y="245745"/>
                  <a:pt x="2297151" y="257149"/>
                </a:cubicBezTo>
                <a:cubicBezTo>
                  <a:pt x="2283149" y="313157"/>
                  <a:pt x="2290846" y="287215"/>
                  <a:pt x="2274849" y="335207"/>
                </a:cubicBezTo>
                <a:cubicBezTo>
                  <a:pt x="2271132" y="376095"/>
                  <a:pt x="2269123" y="417175"/>
                  <a:pt x="2263697" y="457871"/>
                </a:cubicBezTo>
                <a:cubicBezTo>
                  <a:pt x="2261671" y="473062"/>
                  <a:pt x="2254071" y="487226"/>
                  <a:pt x="2252546" y="502476"/>
                </a:cubicBezTo>
                <a:cubicBezTo>
                  <a:pt x="2230475" y="723187"/>
                  <a:pt x="2262248" y="618335"/>
                  <a:pt x="2230244" y="714349"/>
                </a:cubicBezTo>
                <a:cubicBezTo>
                  <a:pt x="2226527" y="744086"/>
                  <a:pt x="2225372" y="774256"/>
                  <a:pt x="2219093" y="803559"/>
                </a:cubicBezTo>
                <a:cubicBezTo>
                  <a:pt x="2214167" y="826546"/>
                  <a:pt x="2196790" y="870466"/>
                  <a:pt x="2196790" y="870466"/>
                </a:cubicBezTo>
                <a:cubicBezTo>
                  <a:pt x="2193073" y="937373"/>
                  <a:pt x="2191992" y="1004479"/>
                  <a:pt x="2185639" y="1071188"/>
                </a:cubicBezTo>
                <a:cubicBezTo>
                  <a:pt x="2184525" y="1082889"/>
                  <a:pt x="2176793" y="1093115"/>
                  <a:pt x="2174488" y="1104641"/>
                </a:cubicBezTo>
                <a:cubicBezTo>
                  <a:pt x="2169333" y="1130414"/>
                  <a:pt x="2166088" y="1156561"/>
                  <a:pt x="2163336" y="1182700"/>
                </a:cubicBezTo>
                <a:cubicBezTo>
                  <a:pt x="2158650" y="1227214"/>
                  <a:pt x="2156871" y="1272001"/>
                  <a:pt x="2152185" y="1316515"/>
                </a:cubicBezTo>
                <a:cubicBezTo>
                  <a:pt x="2149434" y="1342654"/>
                  <a:pt x="2143936" y="1368450"/>
                  <a:pt x="2141034" y="1394573"/>
                </a:cubicBezTo>
                <a:cubicBezTo>
                  <a:pt x="2136500" y="1435378"/>
                  <a:pt x="2133600" y="1476349"/>
                  <a:pt x="2129883" y="1517237"/>
                </a:cubicBezTo>
                <a:cubicBezTo>
                  <a:pt x="2126166" y="1506086"/>
                  <a:pt x="2123989" y="1494297"/>
                  <a:pt x="2118732" y="1483783"/>
                </a:cubicBezTo>
                <a:cubicBezTo>
                  <a:pt x="2112738" y="1471796"/>
                  <a:pt x="2100667" y="1463044"/>
                  <a:pt x="2096429" y="1450329"/>
                </a:cubicBezTo>
                <a:cubicBezTo>
                  <a:pt x="2068580" y="1366782"/>
                  <a:pt x="2106411" y="1404262"/>
                  <a:pt x="2062976" y="1349968"/>
                </a:cubicBezTo>
                <a:cubicBezTo>
                  <a:pt x="2023422" y="1300526"/>
                  <a:pt x="2045079" y="1354371"/>
                  <a:pt x="1973766" y="1283061"/>
                </a:cubicBezTo>
                <a:lnTo>
                  <a:pt x="1951463" y="1260759"/>
                </a:lnTo>
                <a:cubicBezTo>
                  <a:pt x="1923435" y="1176674"/>
                  <a:pt x="1964503" y="1277057"/>
                  <a:pt x="1906858" y="1205002"/>
                </a:cubicBezTo>
                <a:cubicBezTo>
                  <a:pt x="1899515" y="1195824"/>
                  <a:pt x="1901754" y="1181628"/>
                  <a:pt x="1895707" y="1171549"/>
                </a:cubicBezTo>
                <a:cubicBezTo>
                  <a:pt x="1890298" y="1162534"/>
                  <a:pt x="1880839" y="1156680"/>
                  <a:pt x="1873405" y="1149246"/>
                </a:cubicBezTo>
                <a:cubicBezTo>
                  <a:pt x="1869688" y="1138095"/>
                  <a:pt x="1867962" y="1126068"/>
                  <a:pt x="1862254" y="1115793"/>
                </a:cubicBezTo>
                <a:cubicBezTo>
                  <a:pt x="1830729" y="1059049"/>
                  <a:pt x="1829185" y="1060421"/>
                  <a:pt x="1795346" y="1026583"/>
                </a:cubicBezTo>
                <a:cubicBezTo>
                  <a:pt x="1791629" y="1015432"/>
                  <a:pt x="1789452" y="1003643"/>
                  <a:pt x="1784195" y="993129"/>
                </a:cubicBezTo>
                <a:cubicBezTo>
                  <a:pt x="1778202" y="981142"/>
                  <a:pt x="1767336" y="971923"/>
                  <a:pt x="1761893" y="959676"/>
                </a:cubicBezTo>
                <a:cubicBezTo>
                  <a:pt x="1752345" y="938193"/>
                  <a:pt x="1747024" y="915071"/>
                  <a:pt x="1739590" y="892768"/>
                </a:cubicBezTo>
                <a:lnTo>
                  <a:pt x="1728439" y="859315"/>
                </a:lnTo>
                <a:lnTo>
                  <a:pt x="1717288" y="825861"/>
                </a:lnTo>
                <a:cubicBezTo>
                  <a:pt x="1713571" y="792407"/>
                  <a:pt x="1711254" y="758768"/>
                  <a:pt x="1706136" y="725500"/>
                </a:cubicBezTo>
                <a:cubicBezTo>
                  <a:pt x="1703806" y="710352"/>
                  <a:pt x="1695885" y="696194"/>
                  <a:pt x="1694985" y="680895"/>
                </a:cubicBezTo>
                <a:cubicBezTo>
                  <a:pt x="1688433" y="569514"/>
                  <a:pt x="1699183" y="456872"/>
                  <a:pt x="1683834" y="346359"/>
                </a:cubicBezTo>
                <a:cubicBezTo>
                  <a:pt x="1680147" y="319809"/>
                  <a:pt x="1654097" y="301754"/>
                  <a:pt x="1639229" y="279451"/>
                </a:cubicBezTo>
                <a:cubicBezTo>
                  <a:pt x="1611095" y="237250"/>
                  <a:pt x="1626403" y="255474"/>
                  <a:pt x="1594624" y="223695"/>
                </a:cubicBezTo>
                <a:cubicBezTo>
                  <a:pt x="1587190" y="208827"/>
                  <a:pt x="1581543" y="192921"/>
                  <a:pt x="1572322" y="179090"/>
                </a:cubicBezTo>
                <a:cubicBezTo>
                  <a:pt x="1531502" y="117861"/>
                  <a:pt x="1564753" y="200992"/>
                  <a:pt x="1538868" y="123334"/>
                </a:cubicBezTo>
                <a:cubicBezTo>
                  <a:pt x="1542585" y="97315"/>
                  <a:pt x="1525084" y="53587"/>
                  <a:pt x="1550019" y="45276"/>
                </a:cubicBezTo>
                <a:cubicBezTo>
                  <a:pt x="1572321" y="37842"/>
                  <a:pt x="1564888" y="89881"/>
                  <a:pt x="1572322" y="112183"/>
                </a:cubicBezTo>
                <a:lnTo>
                  <a:pt x="1583473" y="145637"/>
                </a:lnTo>
                <a:cubicBezTo>
                  <a:pt x="1587190" y="279451"/>
                  <a:pt x="1588545" y="413352"/>
                  <a:pt x="1594624" y="547080"/>
                </a:cubicBezTo>
                <a:cubicBezTo>
                  <a:pt x="1596601" y="590563"/>
                  <a:pt x="1604172" y="638379"/>
                  <a:pt x="1616927" y="680895"/>
                </a:cubicBezTo>
                <a:cubicBezTo>
                  <a:pt x="1623682" y="703412"/>
                  <a:pt x="1631795" y="725500"/>
                  <a:pt x="1639229" y="747802"/>
                </a:cubicBezTo>
                <a:lnTo>
                  <a:pt x="1650380" y="781256"/>
                </a:lnTo>
                <a:cubicBezTo>
                  <a:pt x="1654097" y="818427"/>
                  <a:pt x="1654648" y="856052"/>
                  <a:pt x="1661532" y="892768"/>
                </a:cubicBezTo>
                <a:cubicBezTo>
                  <a:pt x="1661533" y="892774"/>
                  <a:pt x="1689408" y="976399"/>
                  <a:pt x="1694985" y="993129"/>
                </a:cubicBezTo>
                <a:cubicBezTo>
                  <a:pt x="1698702" y="1004280"/>
                  <a:pt x="1697824" y="1018271"/>
                  <a:pt x="1706136" y="1026583"/>
                </a:cubicBezTo>
                <a:lnTo>
                  <a:pt x="1750741" y="1071188"/>
                </a:lnTo>
                <a:cubicBezTo>
                  <a:pt x="1782336" y="1165964"/>
                  <a:pt x="1738271" y="1050401"/>
                  <a:pt x="1784195" y="1126944"/>
                </a:cubicBezTo>
                <a:cubicBezTo>
                  <a:pt x="1827618" y="1199318"/>
                  <a:pt x="1761143" y="1126197"/>
                  <a:pt x="1817649" y="1182700"/>
                </a:cubicBezTo>
                <a:lnTo>
                  <a:pt x="1895707" y="1416876"/>
                </a:lnTo>
                <a:cubicBezTo>
                  <a:pt x="1895708" y="1416878"/>
                  <a:pt x="1918009" y="1483782"/>
                  <a:pt x="1918010" y="1483783"/>
                </a:cubicBezTo>
                <a:cubicBezTo>
                  <a:pt x="1960211" y="1511917"/>
                  <a:pt x="1941986" y="1496608"/>
                  <a:pt x="1973766" y="1528388"/>
                </a:cubicBezTo>
                <a:cubicBezTo>
                  <a:pt x="2001793" y="1612469"/>
                  <a:pt x="1963987" y="1508832"/>
                  <a:pt x="2007219" y="1595295"/>
                </a:cubicBezTo>
                <a:cubicBezTo>
                  <a:pt x="2012476" y="1605809"/>
                  <a:pt x="2012662" y="1618474"/>
                  <a:pt x="2018371" y="1628749"/>
                </a:cubicBezTo>
                <a:cubicBezTo>
                  <a:pt x="2031388" y="1652180"/>
                  <a:pt x="2062976" y="1695656"/>
                  <a:pt x="2062976" y="1695656"/>
                </a:cubicBezTo>
                <a:cubicBezTo>
                  <a:pt x="2098630" y="1873927"/>
                  <a:pt x="2081684" y="1767547"/>
                  <a:pt x="2062976" y="2141705"/>
                </a:cubicBezTo>
                <a:cubicBezTo>
                  <a:pt x="2062029" y="2160635"/>
                  <a:pt x="2054940" y="2178765"/>
                  <a:pt x="2051824" y="2197461"/>
                </a:cubicBezTo>
                <a:cubicBezTo>
                  <a:pt x="2047503" y="2223387"/>
                  <a:pt x="2046583" y="2249909"/>
                  <a:pt x="2040673" y="2275520"/>
                </a:cubicBezTo>
                <a:cubicBezTo>
                  <a:pt x="2035387" y="2298427"/>
                  <a:pt x="2018371" y="2342427"/>
                  <a:pt x="2018371" y="2342427"/>
                </a:cubicBezTo>
                <a:cubicBezTo>
                  <a:pt x="2014654" y="2413051"/>
                  <a:pt x="2013622" y="2483868"/>
                  <a:pt x="2007219" y="2554300"/>
                </a:cubicBezTo>
                <a:cubicBezTo>
                  <a:pt x="2006155" y="2566006"/>
                  <a:pt x="1999161" y="2576414"/>
                  <a:pt x="1996068" y="2587754"/>
                </a:cubicBezTo>
                <a:cubicBezTo>
                  <a:pt x="1966585" y="2695861"/>
                  <a:pt x="1992487" y="2648881"/>
                  <a:pt x="1951463" y="2710417"/>
                </a:cubicBezTo>
                <a:cubicBezTo>
                  <a:pt x="1923437" y="2794499"/>
                  <a:pt x="1961241" y="2690864"/>
                  <a:pt x="1918010" y="2777324"/>
                </a:cubicBezTo>
                <a:cubicBezTo>
                  <a:pt x="1885535" y="2842274"/>
                  <a:pt x="1933881" y="2777460"/>
                  <a:pt x="1895707" y="2866534"/>
                </a:cubicBezTo>
                <a:cubicBezTo>
                  <a:pt x="1891566" y="2876197"/>
                  <a:pt x="1880839" y="2881403"/>
                  <a:pt x="1873405" y="2888837"/>
                </a:cubicBezTo>
                <a:cubicBezTo>
                  <a:pt x="1845400" y="2776818"/>
                  <a:pt x="1860795" y="2828708"/>
                  <a:pt x="1828800" y="2732720"/>
                </a:cubicBezTo>
                <a:cubicBezTo>
                  <a:pt x="1825083" y="2721569"/>
                  <a:pt x="1825961" y="2707578"/>
                  <a:pt x="1817649" y="2699266"/>
                </a:cubicBezTo>
                <a:cubicBezTo>
                  <a:pt x="1763797" y="2645414"/>
                  <a:pt x="1829313" y="2713846"/>
                  <a:pt x="1773044" y="2643510"/>
                </a:cubicBezTo>
                <a:cubicBezTo>
                  <a:pt x="1709486" y="2564063"/>
                  <a:pt x="1797080" y="2690716"/>
                  <a:pt x="1728439" y="2587754"/>
                </a:cubicBezTo>
                <a:cubicBezTo>
                  <a:pt x="1724722" y="2576603"/>
                  <a:pt x="1723336" y="2564379"/>
                  <a:pt x="1717288" y="2554300"/>
                </a:cubicBezTo>
                <a:cubicBezTo>
                  <a:pt x="1711879" y="2545285"/>
                  <a:pt x="1701553" y="2540208"/>
                  <a:pt x="1694985" y="2531998"/>
                </a:cubicBezTo>
                <a:cubicBezTo>
                  <a:pt x="1638711" y="2461656"/>
                  <a:pt x="1704235" y="2530096"/>
                  <a:pt x="1650380" y="2476241"/>
                </a:cubicBezTo>
                <a:cubicBezTo>
                  <a:pt x="1646663" y="2465090"/>
                  <a:pt x="1644486" y="2453301"/>
                  <a:pt x="1639229" y="2442788"/>
                </a:cubicBezTo>
                <a:cubicBezTo>
                  <a:pt x="1633235" y="2430801"/>
                  <a:pt x="1621507" y="2421929"/>
                  <a:pt x="1616927" y="2409334"/>
                </a:cubicBezTo>
                <a:cubicBezTo>
                  <a:pt x="1606452" y="2380528"/>
                  <a:pt x="1604317" y="2349203"/>
                  <a:pt x="1594624" y="2320124"/>
                </a:cubicBezTo>
                <a:lnTo>
                  <a:pt x="1583473" y="2286671"/>
                </a:lnTo>
                <a:cubicBezTo>
                  <a:pt x="1569983" y="2151765"/>
                  <a:pt x="1584135" y="2210599"/>
                  <a:pt x="1550019" y="2108251"/>
                </a:cubicBezTo>
                <a:lnTo>
                  <a:pt x="1538868" y="2074798"/>
                </a:lnTo>
                <a:cubicBezTo>
                  <a:pt x="1535151" y="2063647"/>
                  <a:pt x="1534237" y="2051124"/>
                  <a:pt x="1527717" y="2041344"/>
                </a:cubicBezTo>
                <a:cubicBezTo>
                  <a:pt x="1493753" y="1990396"/>
                  <a:pt x="1514890" y="2017364"/>
                  <a:pt x="1460810" y="1963285"/>
                </a:cubicBezTo>
                <a:lnTo>
                  <a:pt x="1438507" y="1940983"/>
                </a:lnTo>
                <a:cubicBezTo>
                  <a:pt x="1410481" y="1856901"/>
                  <a:pt x="1448285" y="1960536"/>
                  <a:pt x="1405054" y="1874076"/>
                </a:cubicBezTo>
                <a:cubicBezTo>
                  <a:pt x="1399797" y="1863562"/>
                  <a:pt x="1401245" y="1849801"/>
                  <a:pt x="1393902" y="1840622"/>
                </a:cubicBezTo>
                <a:cubicBezTo>
                  <a:pt x="1385530" y="1830157"/>
                  <a:pt x="1371600" y="1825754"/>
                  <a:pt x="1360449" y="1818320"/>
                </a:cubicBezTo>
                <a:cubicBezTo>
                  <a:pt x="1356732" y="1803452"/>
                  <a:pt x="1353701" y="1788395"/>
                  <a:pt x="1349297" y="1773715"/>
                </a:cubicBezTo>
                <a:cubicBezTo>
                  <a:pt x="1336903" y="1732402"/>
                  <a:pt x="1331971" y="1704529"/>
                  <a:pt x="1304693" y="1673354"/>
                </a:cubicBezTo>
                <a:cubicBezTo>
                  <a:pt x="1287385" y="1653573"/>
                  <a:pt x="1267522" y="1636184"/>
                  <a:pt x="1248936" y="1617598"/>
                </a:cubicBezTo>
                <a:lnTo>
                  <a:pt x="1226634" y="1595295"/>
                </a:lnTo>
                <a:cubicBezTo>
                  <a:pt x="1219200" y="1572993"/>
                  <a:pt x="1220955" y="1545011"/>
                  <a:pt x="1204332" y="1528388"/>
                </a:cubicBezTo>
                <a:cubicBezTo>
                  <a:pt x="1172552" y="1496608"/>
                  <a:pt x="1187861" y="1514833"/>
                  <a:pt x="1159727" y="1472632"/>
                </a:cubicBezTo>
                <a:cubicBezTo>
                  <a:pt x="1127823" y="1376916"/>
                  <a:pt x="1176675" y="1529275"/>
                  <a:pt x="1137424" y="1372271"/>
                </a:cubicBezTo>
                <a:cubicBezTo>
                  <a:pt x="1131722" y="1349464"/>
                  <a:pt x="1115122" y="1305363"/>
                  <a:pt x="1115122" y="1305363"/>
                </a:cubicBezTo>
                <a:cubicBezTo>
                  <a:pt x="1111405" y="1227305"/>
                  <a:pt x="1112601" y="1148857"/>
                  <a:pt x="1103971" y="1071188"/>
                </a:cubicBezTo>
                <a:cubicBezTo>
                  <a:pt x="1101375" y="1047823"/>
                  <a:pt x="1081668" y="1004280"/>
                  <a:pt x="1081668" y="1004280"/>
                </a:cubicBezTo>
                <a:cubicBezTo>
                  <a:pt x="1072444" y="847471"/>
                  <a:pt x="1061973" y="829916"/>
                  <a:pt x="1081668" y="692046"/>
                </a:cubicBezTo>
                <a:cubicBezTo>
                  <a:pt x="1083330" y="680410"/>
                  <a:pt x="1087562" y="669106"/>
                  <a:pt x="1092819" y="658593"/>
                </a:cubicBezTo>
                <a:cubicBezTo>
                  <a:pt x="1098813" y="646606"/>
                  <a:pt x="1107688" y="636290"/>
                  <a:pt x="1115122" y="625139"/>
                </a:cubicBezTo>
                <a:cubicBezTo>
                  <a:pt x="1118839" y="613988"/>
                  <a:pt x="1120225" y="601764"/>
                  <a:pt x="1126273" y="591685"/>
                </a:cubicBezTo>
                <a:cubicBezTo>
                  <a:pt x="1131682" y="582670"/>
                  <a:pt x="1143874" y="578787"/>
                  <a:pt x="1148576" y="569383"/>
                </a:cubicBezTo>
                <a:cubicBezTo>
                  <a:pt x="1199833" y="466871"/>
                  <a:pt x="1142793" y="530562"/>
                  <a:pt x="1193180" y="480173"/>
                </a:cubicBezTo>
                <a:cubicBezTo>
                  <a:pt x="1222723" y="362009"/>
                  <a:pt x="1180683" y="537762"/>
                  <a:pt x="1215483" y="346359"/>
                </a:cubicBezTo>
                <a:cubicBezTo>
                  <a:pt x="1217586" y="334794"/>
                  <a:pt x="1223541" y="324245"/>
                  <a:pt x="1226634" y="312905"/>
                </a:cubicBezTo>
                <a:cubicBezTo>
                  <a:pt x="1234699" y="283333"/>
                  <a:pt x="1239243" y="252774"/>
                  <a:pt x="1248936" y="223695"/>
                </a:cubicBezTo>
                <a:cubicBezTo>
                  <a:pt x="1262506" y="182989"/>
                  <a:pt x="1263549" y="184469"/>
                  <a:pt x="1271239" y="134485"/>
                </a:cubicBezTo>
                <a:cubicBezTo>
                  <a:pt x="1275796" y="104866"/>
                  <a:pt x="1282390" y="75244"/>
                  <a:pt x="1282390" y="45276"/>
                </a:cubicBezTo>
                <a:cubicBezTo>
                  <a:pt x="1282390" y="33522"/>
                  <a:pt x="1277287" y="68650"/>
                  <a:pt x="1271239" y="78729"/>
                </a:cubicBezTo>
                <a:cubicBezTo>
                  <a:pt x="1265830" y="87744"/>
                  <a:pt x="1256370" y="93598"/>
                  <a:pt x="1248936" y="101032"/>
                </a:cubicBezTo>
                <a:cubicBezTo>
                  <a:pt x="1246853" y="109365"/>
                  <a:pt x="1233491" y="167662"/>
                  <a:pt x="1226634" y="179090"/>
                </a:cubicBezTo>
                <a:cubicBezTo>
                  <a:pt x="1221225" y="188105"/>
                  <a:pt x="1211766" y="193959"/>
                  <a:pt x="1204332" y="201393"/>
                </a:cubicBezTo>
                <a:lnTo>
                  <a:pt x="1170878" y="301754"/>
                </a:lnTo>
                <a:cubicBezTo>
                  <a:pt x="1167161" y="312905"/>
                  <a:pt x="1166247" y="325427"/>
                  <a:pt x="1159727" y="335207"/>
                </a:cubicBezTo>
                <a:lnTo>
                  <a:pt x="1137424" y="368661"/>
                </a:lnTo>
                <a:cubicBezTo>
                  <a:pt x="1102568" y="508088"/>
                  <a:pt x="1147114" y="334747"/>
                  <a:pt x="1115122" y="446720"/>
                </a:cubicBezTo>
                <a:cubicBezTo>
                  <a:pt x="1110912" y="461456"/>
                  <a:pt x="1108181" y="476588"/>
                  <a:pt x="1103971" y="491324"/>
                </a:cubicBezTo>
                <a:cubicBezTo>
                  <a:pt x="1100742" y="502626"/>
                  <a:pt x="1095670" y="513374"/>
                  <a:pt x="1092819" y="524778"/>
                </a:cubicBezTo>
                <a:cubicBezTo>
                  <a:pt x="1086457" y="550226"/>
                  <a:pt x="1083262" y="588498"/>
                  <a:pt x="1070517" y="613988"/>
                </a:cubicBezTo>
                <a:cubicBezTo>
                  <a:pt x="1064524" y="625975"/>
                  <a:pt x="1054209" y="635454"/>
                  <a:pt x="1048215" y="647441"/>
                </a:cubicBezTo>
                <a:cubicBezTo>
                  <a:pt x="1042958" y="657955"/>
                  <a:pt x="1043111" y="670815"/>
                  <a:pt x="1037063" y="680895"/>
                </a:cubicBezTo>
                <a:cubicBezTo>
                  <a:pt x="1031654" y="689910"/>
                  <a:pt x="1021329" y="694988"/>
                  <a:pt x="1014761" y="703198"/>
                </a:cubicBezTo>
                <a:cubicBezTo>
                  <a:pt x="1006389" y="713663"/>
                  <a:pt x="999892" y="725500"/>
                  <a:pt x="992458" y="736651"/>
                </a:cubicBezTo>
                <a:cubicBezTo>
                  <a:pt x="961535" y="643883"/>
                  <a:pt x="1008595" y="791711"/>
                  <a:pt x="970156" y="625139"/>
                </a:cubicBezTo>
                <a:cubicBezTo>
                  <a:pt x="964870" y="602232"/>
                  <a:pt x="967414" y="571272"/>
                  <a:pt x="947854" y="558232"/>
                </a:cubicBezTo>
                <a:cubicBezTo>
                  <a:pt x="936703" y="550798"/>
                  <a:pt x="924576" y="544651"/>
                  <a:pt x="914400" y="535929"/>
                </a:cubicBezTo>
                <a:cubicBezTo>
                  <a:pt x="873978" y="501282"/>
                  <a:pt x="867098" y="487728"/>
                  <a:pt x="836341" y="446720"/>
                </a:cubicBezTo>
                <a:cubicBezTo>
                  <a:pt x="802620" y="345553"/>
                  <a:pt x="833711" y="448609"/>
                  <a:pt x="814039" y="212544"/>
                </a:cubicBezTo>
                <a:cubicBezTo>
                  <a:pt x="812161" y="190012"/>
                  <a:pt x="807322" y="167808"/>
                  <a:pt x="802888" y="145637"/>
                </a:cubicBezTo>
                <a:cubicBezTo>
                  <a:pt x="799882" y="130609"/>
                  <a:pt x="796140" y="115712"/>
                  <a:pt x="791736" y="101032"/>
                </a:cubicBezTo>
                <a:cubicBezTo>
                  <a:pt x="784981" y="78514"/>
                  <a:pt x="769434" y="34124"/>
                  <a:pt x="769434" y="34124"/>
                </a:cubicBezTo>
                <a:cubicBezTo>
                  <a:pt x="762000" y="41558"/>
                  <a:pt x="752541" y="47412"/>
                  <a:pt x="747132" y="56427"/>
                </a:cubicBezTo>
                <a:cubicBezTo>
                  <a:pt x="741084" y="66506"/>
                  <a:pt x="737094" y="78179"/>
                  <a:pt x="735980" y="89880"/>
                </a:cubicBezTo>
                <a:cubicBezTo>
                  <a:pt x="729627" y="156589"/>
                  <a:pt x="728546" y="223695"/>
                  <a:pt x="724829" y="290602"/>
                </a:cubicBezTo>
                <a:cubicBezTo>
                  <a:pt x="728546" y="446719"/>
                  <a:pt x="726239" y="603097"/>
                  <a:pt x="735980" y="758954"/>
                </a:cubicBezTo>
                <a:cubicBezTo>
                  <a:pt x="737446" y="782417"/>
                  <a:pt x="741660" y="809238"/>
                  <a:pt x="758283" y="825861"/>
                </a:cubicBezTo>
                <a:lnTo>
                  <a:pt x="814039" y="881617"/>
                </a:lnTo>
                <a:cubicBezTo>
                  <a:pt x="839666" y="958498"/>
                  <a:pt x="819718" y="931901"/>
                  <a:pt x="858644" y="970827"/>
                </a:cubicBezTo>
                <a:cubicBezTo>
                  <a:pt x="892486" y="1072354"/>
                  <a:pt x="845146" y="920950"/>
                  <a:pt x="880946" y="1171549"/>
                </a:cubicBezTo>
                <a:cubicBezTo>
                  <a:pt x="884271" y="1194822"/>
                  <a:pt x="895815" y="1216154"/>
                  <a:pt x="903249" y="1238456"/>
                </a:cubicBezTo>
                <a:cubicBezTo>
                  <a:pt x="918118" y="1283062"/>
                  <a:pt x="903248" y="1268193"/>
                  <a:pt x="947854" y="1283061"/>
                </a:cubicBezTo>
                <a:cubicBezTo>
                  <a:pt x="951571" y="1294212"/>
                  <a:pt x="953748" y="1306001"/>
                  <a:pt x="959005" y="1316515"/>
                </a:cubicBezTo>
                <a:cubicBezTo>
                  <a:pt x="964998" y="1328502"/>
                  <a:pt x="976028" y="1337650"/>
                  <a:pt x="981307" y="1349968"/>
                </a:cubicBezTo>
                <a:cubicBezTo>
                  <a:pt x="987344" y="1364055"/>
                  <a:pt x="988054" y="1379893"/>
                  <a:pt x="992458" y="1394573"/>
                </a:cubicBezTo>
                <a:cubicBezTo>
                  <a:pt x="999213" y="1417090"/>
                  <a:pt x="1014761" y="1461480"/>
                  <a:pt x="1014761" y="1461480"/>
                </a:cubicBezTo>
                <a:cubicBezTo>
                  <a:pt x="1018478" y="1491217"/>
                  <a:pt x="1025912" y="1520722"/>
                  <a:pt x="1025912" y="1550690"/>
                </a:cubicBezTo>
                <a:cubicBezTo>
                  <a:pt x="1025912" y="1562444"/>
                  <a:pt x="1020809" y="1527316"/>
                  <a:pt x="1014761" y="1517237"/>
                </a:cubicBezTo>
                <a:cubicBezTo>
                  <a:pt x="1009352" y="1508222"/>
                  <a:pt x="999026" y="1503144"/>
                  <a:pt x="992458" y="1494934"/>
                </a:cubicBezTo>
                <a:cubicBezTo>
                  <a:pt x="984086" y="1484469"/>
                  <a:pt x="978981" y="1471566"/>
                  <a:pt x="970156" y="1461480"/>
                </a:cubicBezTo>
                <a:cubicBezTo>
                  <a:pt x="952848" y="1441699"/>
                  <a:pt x="932985" y="1424309"/>
                  <a:pt x="914400" y="1405724"/>
                </a:cubicBezTo>
                <a:cubicBezTo>
                  <a:pt x="903249" y="1394573"/>
                  <a:pt x="895907" y="1377258"/>
                  <a:pt x="880946" y="1372271"/>
                </a:cubicBezTo>
                <a:lnTo>
                  <a:pt x="847493" y="1361120"/>
                </a:lnTo>
                <a:cubicBezTo>
                  <a:pt x="836342" y="1353686"/>
                  <a:pt x="824504" y="1347189"/>
                  <a:pt x="814039" y="1338817"/>
                </a:cubicBezTo>
                <a:cubicBezTo>
                  <a:pt x="805829" y="1332249"/>
                  <a:pt x="800751" y="1321924"/>
                  <a:pt x="791736" y="1316515"/>
                </a:cubicBezTo>
                <a:cubicBezTo>
                  <a:pt x="721629" y="1274450"/>
                  <a:pt x="793661" y="1363044"/>
                  <a:pt x="691376" y="1260759"/>
                </a:cubicBezTo>
                <a:cubicBezTo>
                  <a:pt x="683942" y="1253325"/>
                  <a:pt x="675381" y="1246867"/>
                  <a:pt x="669073" y="1238456"/>
                </a:cubicBezTo>
                <a:cubicBezTo>
                  <a:pt x="652990" y="1217013"/>
                  <a:pt x="624468" y="1171549"/>
                  <a:pt x="624468" y="1171549"/>
                </a:cubicBezTo>
                <a:cubicBezTo>
                  <a:pt x="600138" y="1098558"/>
                  <a:pt x="633930" y="1170198"/>
                  <a:pt x="579863" y="1126944"/>
                </a:cubicBezTo>
                <a:cubicBezTo>
                  <a:pt x="569398" y="1118572"/>
                  <a:pt x="566283" y="1103666"/>
                  <a:pt x="557561" y="1093490"/>
                </a:cubicBezTo>
                <a:cubicBezTo>
                  <a:pt x="557549" y="1093477"/>
                  <a:pt x="486016" y="1021946"/>
                  <a:pt x="479502" y="1015432"/>
                </a:cubicBezTo>
                <a:cubicBezTo>
                  <a:pt x="472068" y="1007998"/>
                  <a:pt x="463032" y="1001877"/>
                  <a:pt x="457200" y="993129"/>
                </a:cubicBezTo>
                <a:cubicBezTo>
                  <a:pt x="442332" y="970827"/>
                  <a:pt x="424582" y="950196"/>
                  <a:pt x="412595" y="926222"/>
                </a:cubicBezTo>
                <a:cubicBezTo>
                  <a:pt x="385591" y="872213"/>
                  <a:pt x="402048" y="893371"/>
                  <a:pt x="367990" y="859315"/>
                </a:cubicBezTo>
                <a:cubicBezTo>
                  <a:pt x="364273" y="848164"/>
                  <a:pt x="362887" y="835940"/>
                  <a:pt x="356839" y="825861"/>
                </a:cubicBezTo>
                <a:cubicBezTo>
                  <a:pt x="351430" y="816846"/>
                  <a:pt x="339238" y="812963"/>
                  <a:pt x="334536" y="803559"/>
                </a:cubicBezTo>
                <a:cubicBezTo>
                  <a:pt x="327682" y="789851"/>
                  <a:pt x="327789" y="773634"/>
                  <a:pt x="323385" y="758954"/>
                </a:cubicBezTo>
                <a:cubicBezTo>
                  <a:pt x="316630" y="736436"/>
                  <a:pt x="301083" y="692046"/>
                  <a:pt x="301083" y="692046"/>
                </a:cubicBezTo>
                <a:cubicBezTo>
                  <a:pt x="297366" y="640007"/>
                  <a:pt x="297671" y="587523"/>
                  <a:pt x="289932" y="535929"/>
                </a:cubicBezTo>
                <a:cubicBezTo>
                  <a:pt x="286445" y="512680"/>
                  <a:pt x="275063" y="491324"/>
                  <a:pt x="267629" y="469022"/>
                </a:cubicBezTo>
                <a:lnTo>
                  <a:pt x="245327" y="402115"/>
                </a:lnTo>
                <a:cubicBezTo>
                  <a:pt x="241610" y="390964"/>
                  <a:pt x="240696" y="378441"/>
                  <a:pt x="234176" y="368661"/>
                </a:cubicBezTo>
                <a:cubicBezTo>
                  <a:pt x="226742" y="357510"/>
                  <a:pt x="220698" y="345293"/>
                  <a:pt x="211873" y="335207"/>
                </a:cubicBezTo>
                <a:cubicBezTo>
                  <a:pt x="194565" y="315427"/>
                  <a:pt x="170697" y="301320"/>
                  <a:pt x="156117" y="279451"/>
                </a:cubicBezTo>
                <a:cubicBezTo>
                  <a:pt x="127983" y="237250"/>
                  <a:pt x="143292" y="255475"/>
                  <a:pt x="111512" y="223695"/>
                </a:cubicBezTo>
                <a:cubicBezTo>
                  <a:pt x="83484" y="139607"/>
                  <a:pt x="121292" y="243256"/>
                  <a:pt x="78058" y="156788"/>
                </a:cubicBezTo>
                <a:cubicBezTo>
                  <a:pt x="72801" y="146274"/>
                  <a:pt x="71537" y="134138"/>
                  <a:pt x="66907" y="123334"/>
                </a:cubicBezTo>
                <a:cubicBezTo>
                  <a:pt x="49929" y="83717"/>
                  <a:pt x="44702" y="78875"/>
                  <a:pt x="22302" y="45276"/>
                </a:cubicBezTo>
                <a:cubicBezTo>
                  <a:pt x="18585" y="30408"/>
                  <a:pt x="24859" y="7525"/>
                  <a:pt x="11151" y="671"/>
                </a:cubicBezTo>
                <a:cubicBezTo>
                  <a:pt x="638" y="-4586"/>
                  <a:pt x="0" y="22370"/>
                  <a:pt x="0" y="34124"/>
                </a:cubicBezTo>
                <a:cubicBezTo>
                  <a:pt x="0" y="101135"/>
                  <a:pt x="4798" y="168137"/>
                  <a:pt x="11151" y="234846"/>
                </a:cubicBezTo>
                <a:cubicBezTo>
                  <a:pt x="12265" y="246548"/>
                  <a:pt x="19451" y="256896"/>
                  <a:pt x="22302" y="268300"/>
                </a:cubicBezTo>
                <a:cubicBezTo>
                  <a:pt x="26899" y="286688"/>
                  <a:pt x="30063" y="305408"/>
                  <a:pt x="33454" y="324056"/>
                </a:cubicBezTo>
                <a:cubicBezTo>
                  <a:pt x="37499" y="346301"/>
                  <a:pt x="40171" y="368792"/>
                  <a:pt x="44605" y="390963"/>
                </a:cubicBezTo>
                <a:cubicBezTo>
                  <a:pt x="47611" y="405991"/>
                  <a:pt x="52750" y="420540"/>
                  <a:pt x="55756" y="435568"/>
                </a:cubicBezTo>
                <a:cubicBezTo>
                  <a:pt x="60190" y="457739"/>
                  <a:pt x="59757" y="481026"/>
                  <a:pt x="66907" y="502476"/>
                </a:cubicBezTo>
                <a:cubicBezTo>
                  <a:pt x="71145" y="515190"/>
                  <a:pt x="82561" y="524293"/>
                  <a:pt x="89210" y="535929"/>
                </a:cubicBezTo>
                <a:cubicBezTo>
                  <a:pt x="97457" y="550362"/>
                  <a:pt x="105675" y="564969"/>
                  <a:pt x="111512" y="580534"/>
                </a:cubicBezTo>
                <a:cubicBezTo>
                  <a:pt x="139811" y="656000"/>
                  <a:pt x="106851" y="595676"/>
                  <a:pt x="133815" y="658593"/>
                </a:cubicBezTo>
                <a:cubicBezTo>
                  <a:pt x="140363" y="673872"/>
                  <a:pt x="149943" y="687764"/>
                  <a:pt x="156117" y="703198"/>
                </a:cubicBezTo>
                <a:cubicBezTo>
                  <a:pt x="164848" y="725025"/>
                  <a:pt x="172717" y="747298"/>
                  <a:pt x="178419" y="770105"/>
                </a:cubicBezTo>
                <a:cubicBezTo>
                  <a:pt x="185853" y="799842"/>
                  <a:pt x="183719" y="833811"/>
                  <a:pt x="200722" y="859315"/>
                </a:cubicBezTo>
                <a:lnTo>
                  <a:pt x="223024" y="892768"/>
                </a:lnTo>
                <a:cubicBezTo>
                  <a:pt x="238786" y="971575"/>
                  <a:pt x="228183" y="930545"/>
                  <a:pt x="256478" y="1015432"/>
                </a:cubicBezTo>
                <a:cubicBezTo>
                  <a:pt x="260195" y="1026583"/>
                  <a:pt x="259318" y="1040574"/>
                  <a:pt x="267629" y="1048885"/>
                </a:cubicBezTo>
                <a:lnTo>
                  <a:pt x="289932" y="1071188"/>
                </a:lnTo>
                <a:cubicBezTo>
                  <a:pt x="297366" y="1086056"/>
                  <a:pt x="303987" y="1101360"/>
                  <a:pt x="312234" y="1115793"/>
                </a:cubicBezTo>
                <a:cubicBezTo>
                  <a:pt x="324435" y="1137146"/>
                  <a:pt x="337559" y="1156125"/>
                  <a:pt x="356839" y="1171549"/>
                </a:cubicBezTo>
                <a:cubicBezTo>
                  <a:pt x="367304" y="1179921"/>
                  <a:pt x="379142" y="1186417"/>
                  <a:pt x="390293" y="1193851"/>
                </a:cubicBezTo>
                <a:cubicBezTo>
                  <a:pt x="445661" y="1276905"/>
                  <a:pt x="374503" y="1174904"/>
                  <a:pt x="446049" y="1260759"/>
                </a:cubicBezTo>
                <a:cubicBezTo>
                  <a:pt x="454629" y="1271055"/>
                  <a:pt x="458265" y="1285387"/>
                  <a:pt x="468351" y="1294212"/>
                </a:cubicBezTo>
                <a:cubicBezTo>
                  <a:pt x="488523" y="1311863"/>
                  <a:pt x="535258" y="1338817"/>
                  <a:pt x="535258" y="1338817"/>
                </a:cubicBezTo>
                <a:cubicBezTo>
                  <a:pt x="550126" y="1361119"/>
                  <a:pt x="557561" y="1390856"/>
                  <a:pt x="579863" y="1405724"/>
                </a:cubicBezTo>
                <a:cubicBezTo>
                  <a:pt x="635187" y="1442608"/>
                  <a:pt x="603838" y="1418548"/>
                  <a:pt x="669073" y="1483783"/>
                </a:cubicBezTo>
                <a:cubicBezTo>
                  <a:pt x="676507" y="1491217"/>
                  <a:pt x="685544" y="1497337"/>
                  <a:pt x="691376" y="1506085"/>
                </a:cubicBezTo>
                <a:cubicBezTo>
                  <a:pt x="742500" y="1582773"/>
                  <a:pt x="710551" y="1564517"/>
                  <a:pt x="769434" y="1584144"/>
                </a:cubicBezTo>
                <a:cubicBezTo>
                  <a:pt x="779541" y="1591725"/>
                  <a:pt x="831183" y="1631745"/>
                  <a:pt x="847493" y="1639900"/>
                </a:cubicBezTo>
                <a:cubicBezTo>
                  <a:pt x="858006" y="1645157"/>
                  <a:pt x="869795" y="1647334"/>
                  <a:pt x="880946" y="1651051"/>
                </a:cubicBezTo>
                <a:cubicBezTo>
                  <a:pt x="903249" y="1665919"/>
                  <a:pt x="939378" y="1670227"/>
                  <a:pt x="947854" y="1695656"/>
                </a:cubicBezTo>
                <a:cubicBezTo>
                  <a:pt x="963992" y="1744071"/>
                  <a:pt x="950693" y="1720798"/>
                  <a:pt x="992458" y="1762563"/>
                </a:cubicBezTo>
                <a:cubicBezTo>
                  <a:pt x="996175" y="1773714"/>
                  <a:pt x="997562" y="1785937"/>
                  <a:pt x="1003610" y="1796017"/>
                </a:cubicBezTo>
                <a:cubicBezTo>
                  <a:pt x="1009019" y="1805032"/>
                  <a:pt x="1019344" y="1810110"/>
                  <a:pt x="1025912" y="1818320"/>
                </a:cubicBezTo>
                <a:cubicBezTo>
                  <a:pt x="1034284" y="1828785"/>
                  <a:pt x="1041797" y="1840007"/>
                  <a:pt x="1048215" y="1851773"/>
                </a:cubicBezTo>
                <a:cubicBezTo>
                  <a:pt x="1118773" y="1981130"/>
                  <a:pt x="1063008" y="1901236"/>
                  <a:pt x="1126273" y="1985588"/>
                </a:cubicBezTo>
                <a:cubicBezTo>
                  <a:pt x="1129990" y="1996739"/>
                  <a:pt x="1132167" y="2008528"/>
                  <a:pt x="1137424" y="2019041"/>
                </a:cubicBezTo>
                <a:cubicBezTo>
                  <a:pt x="1143418" y="2031028"/>
                  <a:pt x="1154448" y="2040176"/>
                  <a:pt x="1159727" y="2052495"/>
                </a:cubicBezTo>
                <a:cubicBezTo>
                  <a:pt x="1165764" y="2066582"/>
                  <a:pt x="1166474" y="2082420"/>
                  <a:pt x="1170878" y="2097100"/>
                </a:cubicBezTo>
                <a:cubicBezTo>
                  <a:pt x="1177633" y="2119617"/>
                  <a:pt x="1187478" y="2141200"/>
                  <a:pt x="1193180" y="2164007"/>
                </a:cubicBezTo>
                <a:cubicBezTo>
                  <a:pt x="1200614" y="2193744"/>
                  <a:pt x="1205790" y="2224138"/>
                  <a:pt x="1215483" y="2253217"/>
                </a:cubicBezTo>
                <a:cubicBezTo>
                  <a:pt x="1219200" y="2264368"/>
                  <a:pt x="1223405" y="2275369"/>
                  <a:pt x="1226634" y="2286671"/>
                </a:cubicBezTo>
                <a:cubicBezTo>
                  <a:pt x="1230844" y="2301407"/>
                  <a:pt x="1233575" y="2316540"/>
                  <a:pt x="1237785" y="2331276"/>
                </a:cubicBezTo>
                <a:cubicBezTo>
                  <a:pt x="1241014" y="2342578"/>
                  <a:pt x="1245707" y="2353427"/>
                  <a:pt x="1248936" y="2364729"/>
                </a:cubicBezTo>
                <a:cubicBezTo>
                  <a:pt x="1253146" y="2379465"/>
                  <a:pt x="1256763" y="2394373"/>
                  <a:pt x="1260088" y="2409334"/>
                </a:cubicBezTo>
                <a:cubicBezTo>
                  <a:pt x="1271588" y="2461081"/>
                  <a:pt x="1268791" y="2462096"/>
                  <a:pt x="1282390" y="2509695"/>
                </a:cubicBezTo>
                <a:cubicBezTo>
                  <a:pt x="1293329" y="2547982"/>
                  <a:pt x="1296018" y="2548103"/>
                  <a:pt x="1315844" y="2587754"/>
                </a:cubicBezTo>
                <a:cubicBezTo>
                  <a:pt x="1339051" y="2680583"/>
                  <a:pt x="1310794" y="2588807"/>
                  <a:pt x="1349297" y="2665812"/>
                </a:cubicBezTo>
                <a:cubicBezTo>
                  <a:pt x="1395468" y="2758153"/>
                  <a:pt x="1318834" y="2636842"/>
                  <a:pt x="1382751" y="2732720"/>
                </a:cubicBezTo>
                <a:cubicBezTo>
                  <a:pt x="1390185" y="2762456"/>
                  <a:pt x="1404097" y="2791292"/>
                  <a:pt x="1405054" y="2821929"/>
                </a:cubicBezTo>
                <a:cubicBezTo>
                  <a:pt x="1408771" y="2940875"/>
                  <a:pt x="1409416" y="3059957"/>
                  <a:pt x="1416205" y="3178768"/>
                </a:cubicBezTo>
                <a:cubicBezTo>
                  <a:pt x="1416876" y="3190503"/>
                  <a:pt x="1424505" y="3200818"/>
                  <a:pt x="1427356" y="3212222"/>
                </a:cubicBezTo>
                <a:cubicBezTo>
                  <a:pt x="1431953" y="3230610"/>
                  <a:pt x="1431852" y="3250231"/>
                  <a:pt x="1438507" y="3267978"/>
                </a:cubicBezTo>
                <a:cubicBezTo>
                  <a:pt x="1443213" y="3280527"/>
                  <a:pt x="1453376" y="3290281"/>
                  <a:pt x="1460810" y="3301432"/>
                </a:cubicBezTo>
                <a:lnTo>
                  <a:pt x="1483112" y="3368339"/>
                </a:lnTo>
                <a:lnTo>
                  <a:pt x="1494263" y="3401793"/>
                </a:lnTo>
                <a:cubicBezTo>
                  <a:pt x="1497980" y="3450115"/>
                  <a:pt x="1496483" y="3499124"/>
                  <a:pt x="1505415" y="3546759"/>
                </a:cubicBezTo>
                <a:cubicBezTo>
                  <a:pt x="1507885" y="3559931"/>
                  <a:pt x="1527080" y="3566825"/>
                  <a:pt x="1527717" y="3580212"/>
                </a:cubicBezTo>
                <a:cubicBezTo>
                  <a:pt x="1538464" y="3805903"/>
                  <a:pt x="1533800" y="3715041"/>
                  <a:pt x="1505415" y="3814388"/>
                </a:cubicBezTo>
                <a:cubicBezTo>
                  <a:pt x="1501205" y="3829124"/>
                  <a:pt x="1500300" y="3844906"/>
                  <a:pt x="1494263" y="3858993"/>
                </a:cubicBezTo>
                <a:cubicBezTo>
                  <a:pt x="1488984" y="3871311"/>
                  <a:pt x="1479395" y="3881295"/>
                  <a:pt x="1471961" y="3892446"/>
                </a:cubicBezTo>
                <a:cubicBezTo>
                  <a:pt x="1468244" y="3959353"/>
                  <a:pt x="1469122" y="4026675"/>
                  <a:pt x="1460810" y="4093168"/>
                </a:cubicBezTo>
                <a:cubicBezTo>
                  <a:pt x="1457894" y="4116496"/>
                  <a:pt x="1449021" y="4139049"/>
                  <a:pt x="1438507" y="4160076"/>
                </a:cubicBezTo>
                <a:cubicBezTo>
                  <a:pt x="1423243" y="4190605"/>
                  <a:pt x="1414919" y="4211862"/>
                  <a:pt x="1393902" y="4238134"/>
                </a:cubicBezTo>
                <a:cubicBezTo>
                  <a:pt x="1387334" y="4246344"/>
                  <a:pt x="1379034" y="4253003"/>
                  <a:pt x="1371600" y="4260437"/>
                </a:cubicBezTo>
                <a:cubicBezTo>
                  <a:pt x="1343571" y="4344524"/>
                  <a:pt x="1381381" y="4240873"/>
                  <a:pt x="1338146" y="4327344"/>
                </a:cubicBezTo>
                <a:cubicBezTo>
                  <a:pt x="1332889" y="4337858"/>
                  <a:pt x="1332252" y="4350284"/>
                  <a:pt x="1326995" y="4360798"/>
                </a:cubicBezTo>
                <a:cubicBezTo>
                  <a:pt x="1321002" y="4372785"/>
                  <a:pt x="1310136" y="4382004"/>
                  <a:pt x="1304693" y="4394251"/>
                </a:cubicBezTo>
                <a:cubicBezTo>
                  <a:pt x="1251612" y="4513683"/>
                  <a:pt x="1310560" y="4418904"/>
                  <a:pt x="1260088" y="4494612"/>
                </a:cubicBezTo>
                <a:cubicBezTo>
                  <a:pt x="1256371" y="4513197"/>
                  <a:pt x="1241470" y="4532947"/>
                  <a:pt x="1248936" y="4550368"/>
                </a:cubicBezTo>
                <a:cubicBezTo>
                  <a:pt x="1255484" y="4565647"/>
                  <a:pt x="1278262" y="4566123"/>
                  <a:pt x="1293541" y="4572671"/>
                </a:cubicBezTo>
                <a:cubicBezTo>
                  <a:pt x="1304345" y="4577301"/>
                  <a:pt x="1315693" y="4580593"/>
                  <a:pt x="1326995" y="4583822"/>
                </a:cubicBezTo>
                <a:cubicBezTo>
                  <a:pt x="1379573" y="4598844"/>
                  <a:pt x="1386484" y="4597099"/>
                  <a:pt x="1449658" y="4606124"/>
                </a:cubicBezTo>
                <a:cubicBezTo>
                  <a:pt x="1516565" y="4602407"/>
                  <a:pt x="1584553" y="4607511"/>
                  <a:pt x="1650380" y="4594973"/>
                </a:cubicBezTo>
                <a:cubicBezTo>
                  <a:pt x="1665872" y="4592022"/>
                  <a:pt x="1683834" y="4561520"/>
                  <a:pt x="1683834" y="4561520"/>
                </a:cubicBezTo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C4F272E-88BF-477A-9FBB-36D95B0428F4}"/>
              </a:ext>
            </a:extLst>
          </p:cNvPr>
          <p:cNvSpPr/>
          <p:nvPr/>
        </p:nvSpPr>
        <p:spPr>
          <a:xfrm>
            <a:off x="2973461" y="777922"/>
            <a:ext cx="5324378" cy="5453618"/>
          </a:xfrm>
          <a:custGeom>
            <a:avLst/>
            <a:gdLst>
              <a:gd name="connsiteX0" fmla="*/ 1762312 w 5324378"/>
              <a:gd name="connsiteY0" fmla="*/ 5322627 h 5453618"/>
              <a:gd name="connsiteX1" fmla="*/ 1885142 w 5324378"/>
              <a:gd name="connsiteY1" fmla="*/ 5349923 h 5453618"/>
              <a:gd name="connsiteX2" fmla="*/ 2007972 w 5324378"/>
              <a:gd name="connsiteY2" fmla="*/ 5404514 h 5453618"/>
              <a:gd name="connsiteX3" fmla="*/ 2144449 w 5324378"/>
              <a:gd name="connsiteY3" fmla="*/ 5418162 h 5453618"/>
              <a:gd name="connsiteX4" fmla="*/ 2663064 w 5324378"/>
              <a:gd name="connsiteY4" fmla="*/ 5431809 h 5453618"/>
              <a:gd name="connsiteX5" fmla="*/ 2731303 w 5324378"/>
              <a:gd name="connsiteY5" fmla="*/ 5418162 h 5453618"/>
              <a:gd name="connsiteX6" fmla="*/ 2772246 w 5324378"/>
              <a:gd name="connsiteY6" fmla="*/ 5404514 h 5453618"/>
              <a:gd name="connsiteX7" fmla="*/ 3086145 w 5324378"/>
              <a:gd name="connsiteY7" fmla="*/ 5390866 h 5453618"/>
              <a:gd name="connsiteX8" fmla="*/ 3168032 w 5324378"/>
              <a:gd name="connsiteY8" fmla="*/ 5377218 h 5453618"/>
              <a:gd name="connsiteX9" fmla="*/ 3154384 w 5324378"/>
              <a:gd name="connsiteY9" fmla="*/ 5336275 h 5453618"/>
              <a:gd name="connsiteX10" fmla="*/ 3099793 w 5324378"/>
              <a:gd name="connsiteY10" fmla="*/ 5254388 h 5453618"/>
              <a:gd name="connsiteX11" fmla="*/ 3058849 w 5324378"/>
              <a:gd name="connsiteY11" fmla="*/ 5117911 h 5453618"/>
              <a:gd name="connsiteX12" fmla="*/ 3045202 w 5324378"/>
              <a:gd name="connsiteY12" fmla="*/ 5076968 h 5453618"/>
              <a:gd name="connsiteX13" fmla="*/ 3031554 w 5324378"/>
              <a:gd name="connsiteY13" fmla="*/ 5008729 h 5453618"/>
              <a:gd name="connsiteX14" fmla="*/ 3045202 w 5324378"/>
              <a:gd name="connsiteY14" fmla="*/ 4858603 h 5453618"/>
              <a:gd name="connsiteX15" fmla="*/ 3072497 w 5324378"/>
              <a:gd name="connsiteY15" fmla="*/ 4817660 h 5453618"/>
              <a:gd name="connsiteX16" fmla="*/ 3086145 w 5324378"/>
              <a:gd name="connsiteY16" fmla="*/ 4763069 h 5453618"/>
              <a:gd name="connsiteX17" fmla="*/ 3099793 w 5324378"/>
              <a:gd name="connsiteY17" fmla="*/ 4722126 h 5453618"/>
              <a:gd name="connsiteX18" fmla="*/ 3099793 w 5324378"/>
              <a:gd name="connsiteY18" fmla="*/ 4503762 h 5453618"/>
              <a:gd name="connsiteX19" fmla="*/ 3127088 w 5324378"/>
              <a:gd name="connsiteY19" fmla="*/ 4421875 h 5453618"/>
              <a:gd name="connsiteX20" fmla="*/ 3181679 w 5324378"/>
              <a:gd name="connsiteY20" fmla="*/ 4339988 h 5453618"/>
              <a:gd name="connsiteX21" fmla="*/ 3208975 w 5324378"/>
              <a:gd name="connsiteY21" fmla="*/ 4299045 h 5453618"/>
              <a:gd name="connsiteX22" fmla="*/ 3222623 w 5324378"/>
              <a:gd name="connsiteY22" fmla="*/ 4258102 h 5453618"/>
              <a:gd name="connsiteX23" fmla="*/ 3208975 w 5324378"/>
              <a:gd name="connsiteY23" fmla="*/ 4148920 h 5453618"/>
              <a:gd name="connsiteX24" fmla="*/ 3195327 w 5324378"/>
              <a:gd name="connsiteY24" fmla="*/ 4026090 h 5453618"/>
              <a:gd name="connsiteX25" fmla="*/ 3181679 w 5324378"/>
              <a:gd name="connsiteY25" fmla="*/ 3957851 h 5453618"/>
              <a:gd name="connsiteX26" fmla="*/ 3208975 w 5324378"/>
              <a:gd name="connsiteY26" fmla="*/ 3630305 h 5453618"/>
              <a:gd name="connsiteX27" fmla="*/ 3222623 w 5324378"/>
              <a:gd name="connsiteY27" fmla="*/ 3589362 h 5453618"/>
              <a:gd name="connsiteX28" fmla="*/ 3263566 w 5324378"/>
              <a:gd name="connsiteY28" fmla="*/ 3507475 h 5453618"/>
              <a:gd name="connsiteX29" fmla="*/ 3290861 w 5324378"/>
              <a:gd name="connsiteY29" fmla="*/ 3384645 h 5453618"/>
              <a:gd name="connsiteX30" fmla="*/ 3304509 w 5324378"/>
              <a:gd name="connsiteY30" fmla="*/ 3343702 h 5453618"/>
              <a:gd name="connsiteX31" fmla="*/ 3331805 w 5324378"/>
              <a:gd name="connsiteY31" fmla="*/ 3302759 h 5453618"/>
              <a:gd name="connsiteX32" fmla="*/ 3372748 w 5324378"/>
              <a:gd name="connsiteY32" fmla="*/ 3220872 h 5453618"/>
              <a:gd name="connsiteX33" fmla="*/ 3400043 w 5324378"/>
              <a:gd name="connsiteY33" fmla="*/ 3138985 h 5453618"/>
              <a:gd name="connsiteX34" fmla="*/ 3413691 w 5324378"/>
              <a:gd name="connsiteY34" fmla="*/ 3084394 h 5453618"/>
              <a:gd name="connsiteX35" fmla="*/ 3440987 w 5324378"/>
              <a:gd name="connsiteY35" fmla="*/ 3043451 h 5453618"/>
              <a:gd name="connsiteX36" fmla="*/ 3481930 w 5324378"/>
              <a:gd name="connsiteY36" fmla="*/ 3029803 h 5453618"/>
              <a:gd name="connsiteX37" fmla="*/ 3563817 w 5324378"/>
              <a:gd name="connsiteY37" fmla="*/ 2947917 h 5453618"/>
              <a:gd name="connsiteX38" fmla="*/ 3604760 w 5324378"/>
              <a:gd name="connsiteY38" fmla="*/ 2906974 h 5453618"/>
              <a:gd name="connsiteX39" fmla="*/ 3645703 w 5324378"/>
              <a:gd name="connsiteY39" fmla="*/ 2879678 h 5453618"/>
              <a:gd name="connsiteX40" fmla="*/ 3672999 w 5324378"/>
              <a:gd name="connsiteY40" fmla="*/ 2729553 h 5453618"/>
              <a:gd name="connsiteX41" fmla="*/ 3713942 w 5324378"/>
              <a:gd name="connsiteY41" fmla="*/ 2606723 h 5453618"/>
              <a:gd name="connsiteX42" fmla="*/ 3727590 w 5324378"/>
              <a:gd name="connsiteY42" fmla="*/ 2565779 h 5453618"/>
              <a:gd name="connsiteX43" fmla="*/ 3741238 w 5324378"/>
              <a:gd name="connsiteY43" fmla="*/ 2524836 h 5453618"/>
              <a:gd name="connsiteX44" fmla="*/ 3754885 w 5324378"/>
              <a:gd name="connsiteY44" fmla="*/ 2470245 h 5453618"/>
              <a:gd name="connsiteX45" fmla="*/ 3809476 w 5324378"/>
              <a:gd name="connsiteY45" fmla="*/ 2388359 h 5453618"/>
              <a:gd name="connsiteX46" fmla="*/ 3850420 w 5324378"/>
              <a:gd name="connsiteY46" fmla="*/ 2361063 h 5453618"/>
              <a:gd name="connsiteX47" fmla="*/ 3864067 w 5324378"/>
              <a:gd name="connsiteY47" fmla="*/ 2320120 h 5453618"/>
              <a:gd name="connsiteX48" fmla="*/ 3877715 w 5324378"/>
              <a:gd name="connsiteY48" fmla="*/ 2265529 h 5453618"/>
              <a:gd name="connsiteX49" fmla="*/ 3905011 w 5324378"/>
              <a:gd name="connsiteY49" fmla="*/ 2224585 h 5453618"/>
              <a:gd name="connsiteX50" fmla="*/ 3986897 w 5324378"/>
              <a:gd name="connsiteY50" fmla="*/ 2197290 h 5453618"/>
              <a:gd name="connsiteX51" fmla="*/ 4082432 w 5324378"/>
              <a:gd name="connsiteY51" fmla="*/ 2156347 h 5453618"/>
              <a:gd name="connsiteX52" fmla="*/ 4137023 w 5324378"/>
              <a:gd name="connsiteY52" fmla="*/ 2129051 h 5453618"/>
              <a:gd name="connsiteX53" fmla="*/ 4177966 w 5324378"/>
              <a:gd name="connsiteY53" fmla="*/ 2101756 h 5453618"/>
              <a:gd name="connsiteX54" fmla="*/ 4218909 w 5324378"/>
              <a:gd name="connsiteY54" fmla="*/ 2088108 h 5453618"/>
              <a:gd name="connsiteX55" fmla="*/ 4259852 w 5324378"/>
              <a:gd name="connsiteY55" fmla="*/ 1992574 h 5453618"/>
              <a:gd name="connsiteX56" fmla="*/ 4287148 w 5324378"/>
              <a:gd name="connsiteY56" fmla="*/ 1910687 h 5453618"/>
              <a:gd name="connsiteX57" fmla="*/ 4314443 w 5324378"/>
              <a:gd name="connsiteY57" fmla="*/ 1815153 h 5453618"/>
              <a:gd name="connsiteX58" fmla="*/ 4328091 w 5324378"/>
              <a:gd name="connsiteY58" fmla="*/ 1760562 h 5453618"/>
              <a:gd name="connsiteX59" fmla="*/ 4369035 w 5324378"/>
              <a:gd name="connsiteY59" fmla="*/ 1719618 h 5453618"/>
              <a:gd name="connsiteX60" fmla="*/ 4464569 w 5324378"/>
              <a:gd name="connsiteY60" fmla="*/ 1610436 h 5453618"/>
              <a:gd name="connsiteX61" fmla="*/ 4491864 w 5324378"/>
              <a:gd name="connsiteY61" fmla="*/ 1569493 h 5453618"/>
              <a:gd name="connsiteX62" fmla="*/ 4532808 w 5324378"/>
              <a:gd name="connsiteY62" fmla="*/ 1555845 h 5453618"/>
              <a:gd name="connsiteX63" fmla="*/ 4573751 w 5324378"/>
              <a:gd name="connsiteY63" fmla="*/ 1528550 h 5453618"/>
              <a:gd name="connsiteX64" fmla="*/ 4587399 w 5324378"/>
              <a:gd name="connsiteY64" fmla="*/ 1487606 h 5453618"/>
              <a:gd name="connsiteX65" fmla="*/ 4655638 w 5324378"/>
              <a:gd name="connsiteY65" fmla="*/ 1405720 h 5453618"/>
              <a:gd name="connsiteX66" fmla="*/ 4682933 w 5324378"/>
              <a:gd name="connsiteY66" fmla="*/ 1351129 h 5453618"/>
              <a:gd name="connsiteX67" fmla="*/ 4696581 w 5324378"/>
              <a:gd name="connsiteY67" fmla="*/ 1310185 h 5453618"/>
              <a:gd name="connsiteX68" fmla="*/ 4751172 w 5324378"/>
              <a:gd name="connsiteY68" fmla="*/ 1228299 h 5453618"/>
              <a:gd name="connsiteX69" fmla="*/ 4778467 w 5324378"/>
              <a:gd name="connsiteY69" fmla="*/ 1173708 h 5453618"/>
              <a:gd name="connsiteX70" fmla="*/ 4860354 w 5324378"/>
              <a:gd name="connsiteY70" fmla="*/ 1119117 h 5453618"/>
              <a:gd name="connsiteX71" fmla="*/ 4901297 w 5324378"/>
              <a:gd name="connsiteY71" fmla="*/ 1091821 h 5453618"/>
              <a:gd name="connsiteX72" fmla="*/ 4942240 w 5324378"/>
              <a:gd name="connsiteY72" fmla="*/ 1064526 h 5453618"/>
              <a:gd name="connsiteX73" fmla="*/ 4969536 w 5324378"/>
              <a:gd name="connsiteY73" fmla="*/ 1023582 h 5453618"/>
              <a:gd name="connsiteX74" fmla="*/ 5065070 w 5324378"/>
              <a:gd name="connsiteY74" fmla="*/ 900753 h 5453618"/>
              <a:gd name="connsiteX75" fmla="*/ 5146957 w 5324378"/>
              <a:gd name="connsiteY75" fmla="*/ 777923 h 5453618"/>
              <a:gd name="connsiteX76" fmla="*/ 5174252 w 5324378"/>
              <a:gd name="connsiteY76" fmla="*/ 736979 h 5453618"/>
              <a:gd name="connsiteX77" fmla="*/ 5215196 w 5324378"/>
              <a:gd name="connsiteY77" fmla="*/ 709684 h 5453618"/>
              <a:gd name="connsiteX78" fmla="*/ 5283435 w 5324378"/>
              <a:gd name="connsiteY78" fmla="*/ 586854 h 5453618"/>
              <a:gd name="connsiteX79" fmla="*/ 5310730 w 5324378"/>
              <a:gd name="connsiteY79" fmla="*/ 504968 h 5453618"/>
              <a:gd name="connsiteX80" fmla="*/ 5324378 w 5324378"/>
              <a:gd name="connsiteY80" fmla="*/ 464024 h 5453618"/>
              <a:gd name="connsiteX81" fmla="*/ 5283435 w 5324378"/>
              <a:gd name="connsiteY81" fmla="*/ 327547 h 5453618"/>
              <a:gd name="connsiteX82" fmla="*/ 5256139 w 5324378"/>
              <a:gd name="connsiteY82" fmla="*/ 286603 h 5453618"/>
              <a:gd name="connsiteX83" fmla="*/ 5256139 w 5324378"/>
              <a:gd name="connsiteY83" fmla="*/ 27296 h 5453618"/>
              <a:gd name="connsiteX84" fmla="*/ 5201548 w 5324378"/>
              <a:gd name="connsiteY84" fmla="*/ 109182 h 5453618"/>
              <a:gd name="connsiteX85" fmla="*/ 5146957 w 5324378"/>
              <a:gd name="connsiteY85" fmla="*/ 300251 h 5453618"/>
              <a:gd name="connsiteX86" fmla="*/ 5133309 w 5324378"/>
              <a:gd name="connsiteY86" fmla="*/ 341194 h 5453618"/>
              <a:gd name="connsiteX87" fmla="*/ 5106014 w 5324378"/>
              <a:gd name="connsiteY87" fmla="*/ 382138 h 5453618"/>
              <a:gd name="connsiteX88" fmla="*/ 5078718 w 5324378"/>
              <a:gd name="connsiteY88" fmla="*/ 464024 h 5453618"/>
              <a:gd name="connsiteX89" fmla="*/ 5051423 w 5324378"/>
              <a:gd name="connsiteY89" fmla="*/ 504968 h 5453618"/>
              <a:gd name="connsiteX90" fmla="*/ 5024127 w 5324378"/>
              <a:gd name="connsiteY90" fmla="*/ 586854 h 5453618"/>
              <a:gd name="connsiteX91" fmla="*/ 4955888 w 5324378"/>
              <a:gd name="connsiteY91" fmla="*/ 668741 h 5453618"/>
              <a:gd name="connsiteX92" fmla="*/ 4928593 w 5324378"/>
              <a:gd name="connsiteY92" fmla="*/ 764275 h 5453618"/>
              <a:gd name="connsiteX93" fmla="*/ 4901297 w 5324378"/>
              <a:gd name="connsiteY93" fmla="*/ 846162 h 5453618"/>
              <a:gd name="connsiteX94" fmla="*/ 4887649 w 5324378"/>
              <a:gd name="connsiteY94" fmla="*/ 887105 h 5453618"/>
              <a:gd name="connsiteX95" fmla="*/ 4874002 w 5324378"/>
              <a:gd name="connsiteY95" fmla="*/ 928048 h 5453618"/>
              <a:gd name="connsiteX96" fmla="*/ 4792115 w 5324378"/>
              <a:gd name="connsiteY96" fmla="*/ 996287 h 5453618"/>
              <a:gd name="connsiteX97" fmla="*/ 4764820 w 5324378"/>
              <a:gd name="connsiteY97" fmla="*/ 1037230 h 5453618"/>
              <a:gd name="connsiteX98" fmla="*/ 4751172 w 5324378"/>
              <a:gd name="connsiteY98" fmla="*/ 1078174 h 5453618"/>
              <a:gd name="connsiteX99" fmla="*/ 4710229 w 5324378"/>
              <a:gd name="connsiteY99" fmla="*/ 1105469 h 5453618"/>
              <a:gd name="connsiteX100" fmla="*/ 4682933 w 5324378"/>
              <a:gd name="connsiteY100" fmla="*/ 1146412 h 5453618"/>
              <a:gd name="connsiteX101" fmla="*/ 4641990 w 5324378"/>
              <a:gd name="connsiteY101" fmla="*/ 1173708 h 5453618"/>
              <a:gd name="connsiteX102" fmla="*/ 4587399 w 5324378"/>
              <a:gd name="connsiteY102" fmla="*/ 1255594 h 5453618"/>
              <a:gd name="connsiteX103" fmla="*/ 4546455 w 5324378"/>
              <a:gd name="connsiteY103" fmla="*/ 1296538 h 5453618"/>
              <a:gd name="connsiteX104" fmla="*/ 4519160 w 5324378"/>
              <a:gd name="connsiteY104" fmla="*/ 1337481 h 5453618"/>
              <a:gd name="connsiteX105" fmla="*/ 4478217 w 5324378"/>
              <a:gd name="connsiteY105" fmla="*/ 1364777 h 5453618"/>
              <a:gd name="connsiteX106" fmla="*/ 4437273 w 5324378"/>
              <a:gd name="connsiteY106" fmla="*/ 1446663 h 5453618"/>
              <a:gd name="connsiteX107" fmla="*/ 4423626 w 5324378"/>
              <a:gd name="connsiteY107" fmla="*/ 1487606 h 5453618"/>
              <a:gd name="connsiteX108" fmla="*/ 4450921 w 5324378"/>
              <a:gd name="connsiteY108" fmla="*/ 1296538 h 5453618"/>
              <a:gd name="connsiteX109" fmla="*/ 4505512 w 5324378"/>
              <a:gd name="connsiteY109" fmla="*/ 1214651 h 5453618"/>
              <a:gd name="connsiteX110" fmla="*/ 4532808 w 5324378"/>
              <a:gd name="connsiteY110" fmla="*/ 1173708 h 5453618"/>
              <a:gd name="connsiteX111" fmla="*/ 4587399 w 5324378"/>
              <a:gd name="connsiteY111" fmla="*/ 1091821 h 5453618"/>
              <a:gd name="connsiteX112" fmla="*/ 4614694 w 5324378"/>
              <a:gd name="connsiteY112" fmla="*/ 996287 h 5453618"/>
              <a:gd name="connsiteX113" fmla="*/ 4573751 w 5324378"/>
              <a:gd name="connsiteY113" fmla="*/ 805218 h 5453618"/>
              <a:gd name="connsiteX114" fmla="*/ 4532808 w 5324378"/>
              <a:gd name="connsiteY114" fmla="*/ 777923 h 5453618"/>
              <a:gd name="connsiteX115" fmla="*/ 4519160 w 5324378"/>
              <a:gd name="connsiteY115" fmla="*/ 736979 h 5453618"/>
              <a:gd name="connsiteX116" fmla="*/ 4491864 w 5324378"/>
              <a:gd name="connsiteY116" fmla="*/ 68239 h 5453618"/>
              <a:gd name="connsiteX117" fmla="*/ 4437273 w 5324378"/>
              <a:gd name="connsiteY117" fmla="*/ 150126 h 5453618"/>
              <a:gd name="connsiteX118" fmla="*/ 4409978 w 5324378"/>
              <a:gd name="connsiteY118" fmla="*/ 191069 h 5453618"/>
              <a:gd name="connsiteX119" fmla="*/ 4382682 w 5324378"/>
              <a:gd name="connsiteY119" fmla="*/ 272956 h 5453618"/>
              <a:gd name="connsiteX120" fmla="*/ 4369035 w 5324378"/>
              <a:gd name="connsiteY120" fmla="*/ 313899 h 5453618"/>
              <a:gd name="connsiteX121" fmla="*/ 4355387 w 5324378"/>
              <a:gd name="connsiteY121" fmla="*/ 436729 h 5453618"/>
              <a:gd name="connsiteX122" fmla="*/ 4341739 w 5324378"/>
              <a:gd name="connsiteY122" fmla="*/ 491320 h 5453618"/>
              <a:gd name="connsiteX123" fmla="*/ 4328091 w 5324378"/>
              <a:gd name="connsiteY123" fmla="*/ 777923 h 5453618"/>
              <a:gd name="connsiteX124" fmla="*/ 4300796 w 5324378"/>
              <a:gd name="connsiteY124" fmla="*/ 1037230 h 5453618"/>
              <a:gd name="connsiteX125" fmla="*/ 4273500 w 5324378"/>
              <a:gd name="connsiteY125" fmla="*/ 955344 h 5453618"/>
              <a:gd name="connsiteX126" fmla="*/ 4150670 w 5324378"/>
              <a:gd name="connsiteY126" fmla="*/ 859809 h 5453618"/>
              <a:gd name="connsiteX127" fmla="*/ 4123375 w 5324378"/>
              <a:gd name="connsiteY127" fmla="*/ 777923 h 5453618"/>
              <a:gd name="connsiteX128" fmla="*/ 4109727 w 5324378"/>
              <a:gd name="connsiteY128" fmla="*/ 655093 h 5453618"/>
              <a:gd name="connsiteX129" fmla="*/ 4096079 w 5324378"/>
              <a:gd name="connsiteY129" fmla="*/ 586854 h 5453618"/>
              <a:gd name="connsiteX130" fmla="*/ 4082432 w 5324378"/>
              <a:gd name="connsiteY130" fmla="*/ 504968 h 5453618"/>
              <a:gd name="connsiteX131" fmla="*/ 4041488 w 5324378"/>
              <a:gd name="connsiteY131" fmla="*/ 368490 h 5453618"/>
              <a:gd name="connsiteX132" fmla="*/ 4014193 w 5324378"/>
              <a:gd name="connsiteY132" fmla="*/ 327547 h 5453618"/>
              <a:gd name="connsiteX133" fmla="*/ 3973249 w 5324378"/>
              <a:gd name="connsiteY133" fmla="*/ 245660 h 5453618"/>
              <a:gd name="connsiteX134" fmla="*/ 3918658 w 5324378"/>
              <a:gd name="connsiteY134" fmla="*/ 122830 h 5453618"/>
              <a:gd name="connsiteX135" fmla="*/ 3891363 w 5324378"/>
              <a:gd name="connsiteY135" fmla="*/ 40944 h 5453618"/>
              <a:gd name="connsiteX136" fmla="*/ 3932306 w 5324378"/>
              <a:gd name="connsiteY136" fmla="*/ 218365 h 5453618"/>
              <a:gd name="connsiteX137" fmla="*/ 3959602 w 5324378"/>
              <a:gd name="connsiteY137" fmla="*/ 518615 h 5453618"/>
              <a:gd name="connsiteX138" fmla="*/ 4000545 w 5324378"/>
              <a:gd name="connsiteY138" fmla="*/ 600502 h 5453618"/>
              <a:gd name="connsiteX139" fmla="*/ 4055136 w 5324378"/>
              <a:gd name="connsiteY139" fmla="*/ 736979 h 5453618"/>
              <a:gd name="connsiteX140" fmla="*/ 4068784 w 5324378"/>
              <a:gd name="connsiteY140" fmla="*/ 805218 h 5453618"/>
              <a:gd name="connsiteX141" fmla="*/ 4082432 w 5324378"/>
              <a:gd name="connsiteY141" fmla="*/ 846162 h 5453618"/>
              <a:gd name="connsiteX142" fmla="*/ 4096079 w 5324378"/>
              <a:gd name="connsiteY142" fmla="*/ 914400 h 5453618"/>
              <a:gd name="connsiteX143" fmla="*/ 4109727 w 5324378"/>
              <a:gd name="connsiteY143" fmla="*/ 996287 h 5453618"/>
              <a:gd name="connsiteX144" fmla="*/ 4137023 w 5324378"/>
              <a:gd name="connsiteY144" fmla="*/ 1078174 h 5453618"/>
              <a:gd name="connsiteX145" fmla="*/ 4164318 w 5324378"/>
              <a:gd name="connsiteY145" fmla="*/ 1173708 h 5453618"/>
              <a:gd name="connsiteX146" fmla="*/ 4150670 w 5324378"/>
              <a:gd name="connsiteY146" fmla="*/ 1419368 h 5453618"/>
              <a:gd name="connsiteX147" fmla="*/ 4123375 w 5324378"/>
              <a:gd name="connsiteY147" fmla="*/ 1460311 h 5453618"/>
              <a:gd name="connsiteX148" fmla="*/ 4109727 w 5324378"/>
              <a:gd name="connsiteY148" fmla="*/ 1501254 h 5453618"/>
              <a:gd name="connsiteX149" fmla="*/ 4082432 w 5324378"/>
              <a:gd name="connsiteY149" fmla="*/ 1542197 h 5453618"/>
              <a:gd name="connsiteX150" fmla="*/ 4055136 w 5324378"/>
              <a:gd name="connsiteY150" fmla="*/ 1624084 h 5453618"/>
              <a:gd name="connsiteX151" fmla="*/ 4041488 w 5324378"/>
              <a:gd name="connsiteY151" fmla="*/ 1665027 h 5453618"/>
              <a:gd name="connsiteX152" fmla="*/ 4000545 w 5324378"/>
              <a:gd name="connsiteY152" fmla="*/ 1692323 h 5453618"/>
              <a:gd name="connsiteX153" fmla="*/ 3877715 w 5324378"/>
              <a:gd name="connsiteY153" fmla="*/ 1760562 h 5453618"/>
              <a:gd name="connsiteX154" fmla="*/ 3795829 w 5324378"/>
              <a:gd name="connsiteY154" fmla="*/ 1828800 h 5453618"/>
              <a:gd name="connsiteX155" fmla="*/ 3713942 w 5324378"/>
              <a:gd name="connsiteY155" fmla="*/ 1883391 h 5453618"/>
              <a:gd name="connsiteX156" fmla="*/ 3686646 w 5324378"/>
              <a:gd name="connsiteY156" fmla="*/ 1924335 h 5453618"/>
              <a:gd name="connsiteX157" fmla="*/ 3645703 w 5324378"/>
              <a:gd name="connsiteY157" fmla="*/ 1965278 h 5453618"/>
              <a:gd name="connsiteX158" fmla="*/ 3632055 w 5324378"/>
              <a:gd name="connsiteY158" fmla="*/ 2006221 h 5453618"/>
              <a:gd name="connsiteX159" fmla="*/ 3536521 w 5324378"/>
              <a:gd name="connsiteY159" fmla="*/ 2115403 h 5453618"/>
              <a:gd name="connsiteX160" fmla="*/ 3495578 w 5324378"/>
              <a:gd name="connsiteY160" fmla="*/ 2197290 h 5453618"/>
              <a:gd name="connsiteX161" fmla="*/ 3454635 w 5324378"/>
              <a:gd name="connsiteY161" fmla="*/ 2210938 h 5453618"/>
              <a:gd name="connsiteX162" fmla="*/ 3400043 w 5324378"/>
              <a:gd name="connsiteY162" fmla="*/ 2292824 h 5453618"/>
              <a:gd name="connsiteX163" fmla="*/ 3386396 w 5324378"/>
              <a:gd name="connsiteY163" fmla="*/ 2333768 h 5453618"/>
              <a:gd name="connsiteX164" fmla="*/ 3331805 w 5324378"/>
              <a:gd name="connsiteY164" fmla="*/ 2415654 h 5453618"/>
              <a:gd name="connsiteX165" fmla="*/ 3277214 w 5324378"/>
              <a:gd name="connsiteY165" fmla="*/ 2511188 h 5453618"/>
              <a:gd name="connsiteX166" fmla="*/ 3249918 w 5324378"/>
              <a:gd name="connsiteY166" fmla="*/ 2606723 h 5453618"/>
              <a:gd name="connsiteX167" fmla="*/ 3195327 w 5324378"/>
              <a:gd name="connsiteY167" fmla="*/ 2688609 h 5453618"/>
              <a:gd name="connsiteX168" fmla="*/ 3168032 w 5324378"/>
              <a:gd name="connsiteY168" fmla="*/ 2729553 h 5453618"/>
              <a:gd name="connsiteX169" fmla="*/ 3140736 w 5324378"/>
              <a:gd name="connsiteY169" fmla="*/ 2770496 h 5453618"/>
              <a:gd name="connsiteX170" fmla="*/ 3113440 w 5324378"/>
              <a:gd name="connsiteY170" fmla="*/ 2893326 h 5453618"/>
              <a:gd name="connsiteX171" fmla="*/ 3072497 w 5324378"/>
              <a:gd name="connsiteY171" fmla="*/ 2920621 h 5453618"/>
              <a:gd name="connsiteX172" fmla="*/ 3086145 w 5324378"/>
              <a:gd name="connsiteY172" fmla="*/ 2797791 h 5453618"/>
              <a:gd name="connsiteX173" fmla="*/ 3099793 w 5324378"/>
              <a:gd name="connsiteY173" fmla="*/ 2756848 h 5453618"/>
              <a:gd name="connsiteX174" fmla="*/ 3072497 w 5324378"/>
              <a:gd name="connsiteY174" fmla="*/ 2361063 h 5453618"/>
              <a:gd name="connsiteX175" fmla="*/ 3086145 w 5324378"/>
              <a:gd name="connsiteY175" fmla="*/ 2047165 h 5453618"/>
              <a:gd name="connsiteX176" fmla="*/ 3113440 w 5324378"/>
              <a:gd name="connsiteY176" fmla="*/ 1951630 h 5453618"/>
              <a:gd name="connsiteX177" fmla="*/ 3168032 w 5324378"/>
              <a:gd name="connsiteY177" fmla="*/ 1869744 h 5453618"/>
              <a:gd name="connsiteX178" fmla="*/ 3181679 w 5324378"/>
              <a:gd name="connsiteY178" fmla="*/ 1719618 h 5453618"/>
              <a:gd name="connsiteX179" fmla="*/ 3263566 w 5324378"/>
              <a:gd name="connsiteY179" fmla="*/ 1555845 h 5453618"/>
              <a:gd name="connsiteX180" fmla="*/ 3290861 w 5324378"/>
              <a:gd name="connsiteY180" fmla="*/ 1514902 h 5453618"/>
              <a:gd name="connsiteX181" fmla="*/ 3386396 w 5324378"/>
              <a:gd name="connsiteY181" fmla="*/ 1446663 h 5453618"/>
              <a:gd name="connsiteX182" fmla="*/ 3427339 w 5324378"/>
              <a:gd name="connsiteY182" fmla="*/ 1419368 h 5453618"/>
              <a:gd name="connsiteX183" fmla="*/ 3454635 w 5324378"/>
              <a:gd name="connsiteY183" fmla="*/ 1378424 h 5453618"/>
              <a:gd name="connsiteX184" fmla="*/ 3481930 w 5324378"/>
              <a:gd name="connsiteY184" fmla="*/ 1296538 h 5453618"/>
              <a:gd name="connsiteX185" fmla="*/ 3495578 w 5324378"/>
              <a:gd name="connsiteY185" fmla="*/ 1214651 h 5453618"/>
              <a:gd name="connsiteX186" fmla="*/ 3522873 w 5324378"/>
              <a:gd name="connsiteY186" fmla="*/ 1132765 h 5453618"/>
              <a:gd name="connsiteX187" fmla="*/ 3536521 w 5324378"/>
              <a:gd name="connsiteY187" fmla="*/ 1078174 h 5453618"/>
              <a:gd name="connsiteX188" fmla="*/ 3550169 w 5324378"/>
              <a:gd name="connsiteY188" fmla="*/ 900753 h 5453618"/>
              <a:gd name="connsiteX189" fmla="*/ 3577464 w 5324378"/>
              <a:gd name="connsiteY189" fmla="*/ 818866 h 5453618"/>
              <a:gd name="connsiteX190" fmla="*/ 3618408 w 5324378"/>
              <a:gd name="connsiteY190" fmla="*/ 696036 h 5453618"/>
              <a:gd name="connsiteX191" fmla="*/ 3632055 w 5324378"/>
              <a:gd name="connsiteY191" fmla="*/ 655093 h 5453618"/>
              <a:gd name="connsiteX192" fmla="*/ 3659351 w 5324378"/>
              <a:gd name="connsiteY192" fmla="*/ 600502 h 5453618"/>
              <a:gd name="connsiteX193" fmla="*/ 3659351 w 5324378"/>
              <a:gd name="connsiteY193" fmla="*/ 191069 h 5453618"/>
              <a:gd name="connsiteX194" fmla="*/ 3645703 w 5324378"/>
              <a:gd name="connsiteY194" fmla="*/ 54591 h 5453618"/>
              <a:gd name="connsiteX195" fmla="*/ 3659351 w 5324378"/>
              <a:gd name="connsiteY195" fmla="*/ 95535 h 5453618"/>
              <a:gd name="connsiteX196" fmla="*/ 3632055 w 5324378"/>
              <a:gd name="connsiteY196" fmla="*/ 259308 h 5453618"/>
              <a:gd name="connsiteX197" fmla="*/ 3604760 w 5324378"/>
              <a:gd name="connsiteY197" fmla="*/ 300251 h 5453618"/>
              <a:gd name="connsiteX198" fmla="*/ 3591112 w 5324378"/>
              <a:gd name="connsiteY198" fmla="*/ 341194 h 5453618"/>
              <a:gd name="connsiteX199" fmla="*/ 3563817 w 5324378"/>
              <a:gd name="connsiteY199" fmla="*/ 395785 h 5453618"/>
              <a:gd name="connsiteX200" fmla="*/ 3536521 w 5324378"/>
              <a:gd name="connsiteY200" fmla="*/ 436729 h 5453618"/>
              <a:gd name="connsiteX201" fmla="*/ 3509226 w 5324378"/>
              <a:gd name="connsiteY201" fmla="*/ 518615 h 5453618"/>
              <a:gd name="connsiteX202" fmla="*/ 3454635 w 5324378"/>
              <a:gd name="connsiteY202" fmla="*/ 682388 h 5453618"/>
              <a:gd name="connsiteX203" fmla="*/ 3440987 w 5324378"/>
              <a:gd name="connsiteY203" fmla="*/ 723332 h 5453618"/>
              <a:gd name="connsiteX204" fmla="*/ 3427339 w 5324378"/>
              <a:gd name="connsiteY204" fmla="*/ 764275 h 5453618"/>
              <a:gd name="connsiteX205" fmla="*/ 3413691 w 5324378"/>
              <a:gd name="connsiteY205" fmla="*/ 928048 h 5453618"/>
              <a:gd name="connsiteX206" fmla="*/ 3386396 w 5324378"/>
              <a:gd name="connsiteY206" fmla="*/ 1037230 h 5453618"/>
              <a:gd name="connsiteX207" fmla="*/ 3372748 w 5324378"/>
              <a:gd name="connsiteY207" fmla="*/ 1105469 h 5453618"/>
              <a:gd name="connsiteX208" fmla="*/ 3345452 w 5324378"/>
              <a:gd name="connsiteY208" fmla="*/ 1187356 h 5453618"/>
              <a:gd name="connsiteX209" fmla="*/ 3331805 w 5324378"/>
              <a:gd name="connsiteY209" fmla="*/ 1228299 h 5453618"/>
              <a:gd name="connsiteX210" fmla="*/ 3277214 w 5324378"/>
              <a:gd name="connsiteY210" fmla="*/ 1310185 h 5453618"/>
              <a:gd name="connsiteX211" fmla="*/ 3236270 w 5324378"/>
              <a:gd name="connsiteY211" fmla="*/ 1392072 h 5453618"/>
              <a:gd name="connsiteX212" fmla="*/ 3195327 w 5324378"/>
              <a:gd name="connsiteY212" fmla="*/ 1419368 h 5453618"/>
              <a:gd name="connsiteX213" fmla="*/ 3113440 w 5324378"/>
              <a:gd name="connsiteY213" fmla="*/ 1446663 h 5453618"/>
              <a:gd name="connsiteX214" fmla="*/ 3045202 w 5324378"/>
              <a:gd name="connsiteY214" fmla="*/ 1433015 h 5453618"/>
              <a:gd name="connsiteX215" fmla="*/ 3072497 w 5324378"/>
              <a:gd name="connsiteY215" fmla="*/ 1351129 h 5453618"/>
              <a:gd name="connsiteX216" fmla="*/ 3127088 w 5324378"/>
              <a:gd name="connsiteY216" fmla="*/ 1132765 h 5453618"/>
              <a:gd name="connsiteX217" fmla="*/ 3140736 w 5324378"/>
              <a:gd name="connsiteY217" fmla="*/ 1091821 h 5453618"/>
              <a:gd name="connsiteX218" fmla="*/ 3154384 w 5324378"/>
              <a:gd name="connsiteY218" fmla="*/ 1050878 h 5453618"/>
              <a:gd name="connsiteX219" fmla="*/ 3168032 w 5324378"/>
              <a:gd name="connsiteY219" fmla="*/ 641445 h 5453618"/>
              <a:gd name="connsiteX220" fmla="*/ 3181679 w 5324378"/>
              <a:gd name="connsiteY220" fmla="*/ 600502 h 5453618"/>
              <a:gd name="connsiteX221" fmla="*/ 3195327 w 5324378"/>
              <a:gd name="connsiteY221" fmla="*/ 545911 h 5453618"/>
              <a:gd name="connsiteX222" fmla="*/ 3222623 w 5324378"/>
              <a:gd name="connsiteY222" fmla="*/ 464024 h 5453618"/>
              <a:gd name="connsiteX223" fmla="*/ 3195327 w 5324378"/>
              <a:gd name="connsiteY223" fmla="*/ 245660 h 5453618"/>
              <a:gd name="connsiteX224" fmla="*/ 3168032 w 5324378"/>
              <a:gd name="connsiteY224" fmla="*/ 204717 h 5453618"/>
              <a:gd name="connsiteX225" fmla="*/ 3127088 w 5324378"/>
              <a:gd name="connsiteY225" fmla="*/ 177421 h 5453618"/>
              <a:gd name="connsiteX226" fmla="*/ 3072497 w 5324378"/>
              <a:gd name="connsiteY226" fmla="*/ 136478 h 5453618"/>
              <a:gd name="connsiteX227" fmla="*/ 3031554 w 5324378"/>
              <a:gd name="connsiteY227" fmla="*/ 54591 h 5453618"/>
              <a:gd name="connsiteX228" fmla="*/ 3017906 w 5324378"/>
              <a:gd name="connsiteY228" fmla="*/ 95535 h 5453618"/>
              <a:gd name="connsiteX229" fmla="*/ 2976963 w 5324378"/>
              <a:gd name="connsiteY229" fmla="*/ 327547 h 5453618"/>
              <a:gd name="connsiteX230" fmla="*/ 2949667 w 5324378"/>
              <a:gd name="connsiteY230" fmla="*/ 368490 h 5453618"/>
              <a:gd name="connsiteX231" fmla="*/ 2936020 w 5324378"/>
              <a:gd name="connsiteY231" fmla="*/ 450377 h 5453618"/>
              <a:gd name="connsiteX232" fmla="*/ 2908724 w 5324378"/>
              <a:gd name="connsiteY232" fmla="*/ 750627 h 5453618"/>
              <a:gd name="connsiteX233" fmla="*/ 2867781 w 5324378"/>
              <a:gd name="connsiteY233" fmla="*/ 668741 h 5453618"/>
              <a:gd name="connsiteX234" fmla="*/ 2854133 w 5324378"/>
              <a:gd name="connsiteY234" fmla="*/ 627797 h 5453618"/>
              <a:gd name="connsiteX235" fmla="*/ 2826838 w 5324378"/>
              <a:gd name="connsiteY235" fmla="*/ 586854 h 5453618"/>
              <a:gd name="connsiteX236" fmla="*/ 2813190 w 5324378"/>
              <a:gd name="connsiteY236" fmla="*/ 545911 h 5453618"/>
              <a:gd name="connsiteX237" fmla="*/ 2758599 w 5324378"/>
              <a:gd name="connsiteY237" fmla="*/ 464024 h 5453618"/>
              <a:gd name="connsiteX238" fmla="*/ 2731303 w 5324378"/>
              <a:gd name="connsiteY238" fmla="*/ 423081 h 5453618"/>
              <a:gd name="connsiteX239" fmla="*/ 2690360 w 5324378"/>
              <a:gd name="connsiteY239" fmla="*/ 341194 h 5453618"/>
              <a:gd name="connsiteX240" fmla="*/ 2676712 w 5324378"/>
              <a:gd name="connsiteY240" fmla="*/ 177421 h 5453618"/>
              <a:gd name="connsiteX241" fmla="*/ 2663064 w 5324378"/>
              <a:gd name="connsiteY241" fmla="*/ 54591 h 5453618"/>
              <a:gd name="connsiteX242" fmla="*/ 2649417 w 5324378"/>
              <a:gd name="connsiteY242" fmla="*/ 95535 h 5453618"/>
              <a:gd name="connsiteX243" fmla="*/ 2635769 w 5324378"/>
              <a:gd name="connsiteY243" fmla="*/ 341194 h 5453618"/>
              <a:gd name="connsiteX244" fmla="*/ 2622121 w 5324378"/>
              <a:gd name="connsiteY244" fmla="*/ 450377 h 5453618"/>
              <a:gd name="connsiteX245" fmla="*/ 2663064 w 5324378"/>
              <a:gd name="connsiteY245" fmla="*/ 586854 h 5453618"/>
              <a:gd name="connsiteX246" fmla="*/ 2676712 w 5324378"/>
              <a:gd name="connsiteY246" fmla="*/ 627797 h 5453618"/>
              <a:gd name="connsiteX247" fmla="*/ 2717655 w 5324378"/>
              <a:gd name="connsiteY247" fmla="*/ 655093 h 5453618"/>
              <a:gd name="connsiteX248" fmla="*/ 2731303 w 5324378"/>
              <a:gd name="connsiteY248" fmla="*/ 696036 h 5453618"/>
              <a:gd name="connsiteX249" fmla="*/ 2785894 w 5324378"/>
              <a:gd name="connsiteY249" fmla="*/ 777923 h 5453618"/>
              <a:gd name="connsiteX250" fmla="*/ 2813190 w 5324378"/>
              <a:gd name="connsiteY250" fmla="*/ 859809 h 5453618"/>
              <a:gd name="connsiteX251" fmla="*/ 2840485 w 5324378"/>
              <a:gd name="connsiteY251" fmla="*/ 941696 h 5453618"/>
              <a:gd name="connsiteX252" fmla="*/ 2854133 w 5324378"/>
              <a:gd name="connsiteY252" fmla="*/ 982639 h 5453618"/>
              <a:gd name="connsiteX253" fmla="*/ 2854133 w 5324378"/>
              <a:gd name="connsiteY253" fmla="*/ 1596788 h 5453618"/>
              <a:gd name="connsiteX254" fmla="*/ 2799542 w 5324378"/>
              <a:gd name="connsiteY254" fmla="*/ 1719618 h 5453618"/>
              <a:gd name="connsiteX255" fmla="*/ 2772246 w 5324378"/>
              <a:gd name="connsiteY255" fmla="*/ 1828800 h 5453618"/>
              <a:gd name="connsiteX256" fmla="*/ 2731303 w 5324378"/>
              <a:gd name="connsiteY256" fmla="*/ 1978926 h 5453618"/>
              <a:gd name="connsiteX257" fmla="*/ 2704008 w 5324378"/>
              <a:gd name="connsiteY257" fmla="*/ 2169994 h 5453618"/>
              <a:gd name="connsiteX258" fmla="*/ 2690360 w 5324378"/>
              <a:gd name="connsiteY258" fmla="*/ 2129051 h 5453618"/>
              <a:gd name="connsiteX259" fmla="*/ 2717655 w 5324378"/>
              <a:gd name="connsiteY259" fmla="*/ 2047165 h 5453618"/>
              <a:gd name="connsiteX260" fmla="*/ 2704008 w 5324378"/>
              <a:gd name="connsiteY260" fmla="*/ 2006221 h 5453618"/>
              <a:gd name="connsiteX261" fmla="*/ 2594826 w 5324378"/>
              <a:gd name="connsiteY261" fmla="*/ 1951630 h 5453618"/>
              <a:gd name="connsiteX262" fmla="*/ 2540235 w 5324378"/>
              <a:gd name="connsiteY262" fmla="*/ 1869744 h 5453618"/>
              <a:gd name="connsiteX263" fmla="*/ 2499291 w 5324378"/>
              <a:gd name="connsiteY263" fmla="*/ 1787857 h 5453618"/>
              <a:gd name="connsiteX264" fmla="*/ 2471996 w 5324378"/>
              <a:gd name="connsiteY264" fmla="*/ 1569493 h 5453618"/>
              <a:gd name="connsiteX265" fmla="*/ 2458348 w 5324378"/>
              <a:gd name="connsiteY265" fmla="*/ 1514902 h 5453618"/>
              <a:gd name="connsiteX266" fmla="*/ 2390109 w 5324378"/>
              <a:gd name="connsiteY266" fmla="*/ 1392072 h 5453618"/>
              <a:gd name="connsiteX267" fmla="*/ 2376461 w 5324378"/>
              <a:gd name="connsiteY267" fmla="*/ 1269242 h 5453618"/>
              <a:gd name="connsiteX268" fmla="*/ 2308223 w 5324378"/>
              <a:gd name="connsiteY268" fmla="*/ 1187356 h 5453618"/>
              <a:gd name="connsiteX269" fmla="*/ 2280927 w 5324378"/>
              <a:gd name="connsiteY269" fmla="*/ 1078174 h 5453618"/>
              <a:gd name="connsiteX270" fmla="*/ 2253632 w 5324378"/>
              <a:gd name="connsiteY270" fmla="*/ 968991 h 5453618"/>
              <a:gd name="connsiteX271" fmla="*/ 2267279 w 5324378"/>
              <a:gd name="connsiteY271" fmla="*/ 832514 h 5453618"/>
              <a:gd name="connsiteX272" fmla="*/ 2294575 w 5324378"/>
              <a:gd name="connsiteY272" fmla="*/ 750627 h 5453618"/>
              <a:gd name="connsiteX273" fmla="*/ 2349166 w 5324378"/>
              <a:gd name="connsiteY273" fmla="*/ 586854 h 5453618"/>
              <a:gd name="connsiteX274" fmla="*/ 2362814 w 5324378"/>
              <a:gd name="connsiteY274" fmla="*/ 545911 h 5453618"/>
              <a:gd name="connsiteX275" fmla="*/ 2390109 w 5324378"/>
              <a:gd name="connsiteY275" fmla="*/ 450377 h 5453618"/>
              <a:gd name="connsiteX276" fmla="*/ 2417405 w 5324378"/>
              <a:gd name="connsiteY276" fmla="*/ 409433 h 5453618"/>
              <a:gd name="connsiteX277" fmla="*/ 2417405 w 5324378"/>
              <a:gd name="connsiteY277" fmla="*/ 204717 h 5453618"/>
              <a:gd name="connsiteX278" fmla="*/ 2390109 w 5324378"/>
              <a:gd name="connsiteY278" fmla="*/ 122830 h 5453618"/>
              <a:gd name="connsiteX279" fmla="*/ 2376461 w 5324378"/>
              <a:gd name="connsiteY279" fmla="*/ 81887 h 5453618"/>
              <a:gd name="connsiteX280" fmla="*/ 2362814 w 5324378"/>
              <a:gd name="connsiteY280" fmla="*/ 245660 h 5453618"/>
              <a:gd name="connsiteX281" fmla="*/ 2335518 w 5324378"/>
              <a:gd name="connsiteY281" fmla="*/ 327547 h 5453618"/>
              <a:gd name="connsiteX282" fmla="*/ 2321870 w 5324378"/>
              <a:gd name="connsiteY282" fmla="*/ 368490 h 5453618"/>
              <a:gd name="connsiteX283" fmla="*/ 2294575 w 5324378"/>
              <a:gd name="connsiteY283" fmla="*/ 545911 h 5453618"/>
              <a:gd name="connsiteX284" fmla="*/ 2280927 w 5324378"/>
              <a:gd name="connsiteY284" fmla="*/ 627797 h 5453618"/>
              <a:gd name="connsiteX285" fmla="*/ 2253632 w 5324378"/>
              <a:gd name="connsiteY285" fmla="*/ 723332 h 5453618"/>
              <a:gd name="connsiteX286" fmla="*/ 2226336 w 5324378"/>
              <a:gd name="connsiteY286" fmla="*/ 846162 h 5453618"/>
              <a:gd name="connsiteX287" fmla="*/ 2199040 w 5324378"/>
              <a:gd name="connsiteY287" fmla="*/ 805218 h 5453618"/>
              <a:gd name="connsiteX288" fmla="*/ 2185393 w 5324378"/>
              <a:gd name="connsiteY288" fmla="*/ 736979 h 5453618"/>
              <a:gd name="connsiteX289" fmla="*/ 2171745 w 5324378"/>
              <a:gd name="connsiteY289" fmla="*/ 313899 h 5453618"/>
              <a:gd name="connsiteX290" fmla="*/ 2144449 w 5324378"/>
              <a:gd name="connsiteY290" fmla="*/ 272956 h 5453618"/>
              <a:gd name="connsiteX291" fmla="*/ 2062563 w 5324378"/>
              <a:gd name="connsiteY291" fmla="*/ 204717 h 5453618"/>
              <a:gd name="connsiteX292" fmla="*/ 2021620 w 5324378"/>
              <a:gd name="connsiteY292" fmla="*/ 191069 h 5453618"/>
              <a:gd name="connsiteX293" fmla="*/ 1994324 w 5324378"/>
              <a:gd name="connsiteY293" fmla="*/ 68239 h 5453618"/>
              <a:gd name="connsiteX294" fmla="*/ 2021620 w 5324378"/>
              <a:gd name="connsiteY294" fmla="*/ 150126 h 5453618"/>
              <a:gd name="connsiteX295" fmla="*/ 2035267 w 5324378"/>
              <a:gd name="connsiteY295" fmla="*/ 682388 h 5453618"/>
              <a:gd name="connsiteX296" fmla="*/ 2048915 w 5324378"/>
              <a:gd name="connsiteY296" fmla="*/ 723332 h 5453618"/>
              <a:gd name="connsiteX297" fmla="*/ 2089858 w 5324378"/>
              <a:gd name="connsiteY297" fmla="*/ 873457 h 5453618"/>
              <a:gd name="connsiteX298" fmla="*/ 2117154 w 5324378"/>
              <a:gd name="connsiteY298" fmla="*/ 955344 h 5453618"/>
              <a:gd name="connsiteX299" fmla="*/ 2130802 w 5324378"/>
              <a:gd name="connsiteY299" fmla="*/ 996287 h 5453618"/>
              <a:gd name="connsiteX300" fmla="*/ 2144449 w 5324378"/>
              <a:gd name="connsiteY300" fmla="*/ 1282890 h 5453618"/>
              <a:gd name="connsiteX301" fmla="*/ 2171745 w 5324378"/>
              <a:gd name="connsiteY301" fmla="*/ 1419368 h 5453618"/>
              <a:gd name="connsiteX302" fmla="*/ 2185393 w 5324378"/>
              <a:gd name="connsiteY302" fmla="*/ 1460311 h 5453618"/>
              <a:gd name="connsiteX303" fmla="*/ 2212688 w 5324378"/>
              <a:gd name="connsiteY303" fmla="*/ 1596788 h 5453618"/>
              <a:gd name="connsiteX304" fmla="*/ 2226336 w 5324378"/>
              <a:gd name="connsiteY304" fmla="*/ 1651379 h 5453618"/>
              <a:gd name="connsiteX305" fmla="*/ 2239984 w 5324378"/>
              <a:gd name="connsiteY305" fmla="*/ 1746914 h 5453618"/>
              <a:gd name="connsiteX306" fmla="*/ 2267279 w 5324378"/>
              <a:gd name="connsiteY306" fmla="*/ 1828800 h 5453618"/>
              <a:gd name="connsiteX307" fmla="*/ 2294575 w 5324378"/>
              <a:gd name="connsiteY307" fmla="*/ 1937982 h 5453618"/>
              <a:gd name="connsiteX308" fmla="*/ 2321870 w 5324378"/>
              <a:gd name="connsiteY308" fmla="*/ 2019869 h 5453618"/>
              <a:gd name="connsiteX309" fmla="*/ 2390109 w 5324378"/>
              <a:gd name="connsiteY309" fmla="*/ 2115403 h 5453618"/>
              <a:gd name="connsiteX310" fmla="*/ 2444700 w 5324378"/>
              <a:gd name="connsiteY310" fmla="*/ 2197290 h 5453618"/>
              <a:gd name="connsiteX311" fmla="*/ 2485643 w 5324378"/>
              <a:gd name="connsiteY311" fmla="*/ 2279177 h 5453618"/>
              <a:gd name="connsiteX312" fmla="*/ 2512939 w 5324378"/>
              <a:gd name="connsiteY312" fmla="*/ 2361063 h 5453618"/>
              <a:gd name="connsiteX313" fmla="*/ 2581178 w 5324378"/>
              <a:gd name="connsiteY313" fmla="*/ 2483893 h 5453618"/>
              <a:gd name="connsiteX314" fmla="*/ 2594826 w 5324378"/>
              <a:gd name="connsiteY314" fmla="*/ 2552132 h 5453618"/>
              <a:gd name="connsiteX315" fmla="*/ 2581178 w 5324378"/>
              <a:gd name="connsiteY315" fmla="*/ 2770496 h 5453618"/>
              <a:gd name="connsiteX316" fmla="*/ 2567530 w 5324378"/>
              <a:gd name="connsiteY316" fmla="*/ 2811439 h 5453618"/>
              <a:gd name="connsiteX317" fmla="*/ 2526587 w 5324378"/>
              <a:gd name="connsiteY317" fmla="*/ 3548418 h 5453618"/>
              <a:gd name="connsiteX318" fmla="*/ 2499291 w 5324378"/>
              <a:gd name="connsiteY318" fmla="*/ 3507475 h 5453618"/>
              <a:gd name="connsiteX319" fmla="*/ 2471996 w 5324378"/>
              <a:gd name="connsiteY319" fmla="*/ 3452884 h 5453618"/>
              <a:gd name="connsiteX320" fmla="*/ 2431052 w 5324378"/>
              <a:gd name="connsiteY320" fmla="*/ 3398293 h 5453618"/>
              <a:gd name="connsiteX321" fmla="*/ 2362814 w 5324378"/>
              <a:gd name="connsiteY321" fmla="*/ 3316406 h 5453618"/>
              <a:gd name="connsiteX322" fmla="*/ 2335518 w 5324378"/>
              <a:gd name="connsiteY322" fmla="*/ 3234520 h 5453618"/>
              <a:gd name="connsiteX323" fmla="*/ 2308223 w 5324378"/>
              <a:gd name="connsiteY323" fmla="*/ 3193577 h 5453618"/>
              <a:gd name="connsiteX324" fmla="*/ 2294575 w 5324378"/>
              <a:gd name="connsiteY324" fmla="*/ 3152633 h 5453618"/>
              <a:gd name="connsiteX325" fmla="*/ 2239984 w 5324378"/>
              <a:gd name="connsiteY325" fmla="*/ 3070747 h 5453618"/>
              <a:gd name="connsiteX326" fmla="*/ 2212688 w 5324378"/>
              <a:gd name="connsiteY326" fmla="*/ 2988860 h 5453618"/>
              <a:gd name="connsiteX327" fmla="*/ 2199040 w 5324378"/>
              <a:gd name="connsiteY327" fmla="*/ 2866030 h 5453618"/>
              <a:gd name="connsiteX328" fmla="*/ 2185393 w 5324378"/>
              <a:gd name="connsiteY328" fmla="*/ 2661314 h 5453618"/>
              <a:gd name="connsiteX329" fmla="*/ 2117154 w 5324378"/>
              <a:gd name="connsiteY329" fmla="*/ 2579427 h 5453618"/>
              <a:gd name="connsiteX330" fmla="*/ 2089858 w 5324378"/>
              <a:gd name="connsiteY330" fmla="*/ 2538484 h 5453618"/>
              <a:gd name="connsiteX331" fmla="*/ 2035267 w 5324378"/>
              <a:gd name="connsiteY331" fmla="*/ 2483893 h 5453618"/>
              <a:gd name="connsiteX332" fmla="*/ 1967029 w 5324378"/>
              <a:gd name="connsiteY332" fmla="*/ 2415654 h 5453618"/>
              <a:gd name="connsiteX333" fmla="*/ 1926085 w 5324378"/>
              <a:gd name="connsiteY333" fmla="*/ 2333768 h 5453618"/>
              <a:gd name="connsiteX334" fmla="*/ 1885142 w 5324378"/>
              <a:gd name="connsiteY334" fmla="*/ 2251881 h 5453618"/>
              <a:gd name="connsiteX335" fmla="*/ 1871494 w 5324378"/>
              <a:gd name="connsiteY335" fmla="*/ 2183642 h 5453618"/>
              <a:gd name="connsiteX336" fmla="*/ 1857846 w 5324378"/>
              <a:gd name="connsiteY336" fmla="*/ 2047165 h 5453618"/>
              <a:gd name="connsiteX337" fmla="*/ 1816903 w 5324378"/>
              <a:gd name="connsiteY337" fmla="*/ 1924335 h 5453618"/>
              <a:gd name="connsiteX338" fmla="*/ 1762312 w 5324378"/>
              <a:gd name="connsiteY338" fmla="*/ 1760562 h 5453618"/>
              <a:gd name="connsiteX339" fmla="*/ 1735017 w 5324378"/>
              <a:gd name="connsiteY339" fmla="*/ 1678675 h 5453618"/>
              <a:gd name="connsiteX340" fmla="*/ 1721369 w 5324378"/>
              <a:gd name="connsiteY340" fmla="*/ 1596788 h 5453618"/>
              <a:gd name="connsiteX341" fmla="*/ 1735017 w 5324378"/>
              <a:gd name="connsiteY341" fmla="*/ 1473959 h 5453618"/>
              <a:gd name="connsiteX342" fmla="*/ 1803255 w 5324378"/>
              <a:gd name="connsiteY342" fmla="*/ 1351129 h 5453618"/>
              <a:gd name="connsiteX343" fmla="*/ 1830551 w 5324378"/>
              <a:gd name="connsiteY343" fmla="*/ 1269242 h 5453618"/>
              <a:gd name="connsiteX344" fmla="*/ 1844199 w 5324378"/>
              <a:gd name="connsiteY344" fmla="*/ 1228299 h 5453618"/>
              <a:gd name="connsiteX345" fmla="*/ 1871494 w 5324378"/>
              <a:gd name="connsiteY345" fmla="*/ 1187356 h 5453618"/>
              <a:gd name="connsiteX346" fmla="*/ 1898790 w 5324378"/>
              <a:gd name="connsiteY346" fmla="*/ 1105469 h 5453618"/>
              <a:gd name="connsiteX347" fmla="*/ 1912438 w 5324378"/>
              <a:gd name="connsiteY347" fmla="*/ 1064526 h 5453618"/>
              <a:gd name="connsiteX348" fmla="*/ 1926085 w 5324378"/>
              <a:gd name="connsiteY348" fmla="*/ 1023582 h 5453618"/>
              <a:gd name="connsiteX349" fmla="*/ 1912438 w 5324378"/>
              <a:gd name="connsiteY349" fmla="*/ 859809 h 5453618"/>
              <a:gd name="connsiteX350" fmla="*/ 1885142 w 5324378"/>
              <a:gd name="connsiteY350" fmla="*/ 777923 h 5453618"/>
              <a:gd name="connsiteX351" fmla="*/ 1816903 w 5324378"/>
              <a:gd name="connsiteY351" fmla="*/ 655093 h 5453618"/>
              <a:gd name="connsiteX352" fmla="*/ 1803255 w 5324378"/>
              <a:gd name="connsiteY352" fmla="*/ 600502 h 5453618"/>
              <a:gd name="connsiteX353" fmla="*/ 1762312 w 5324378"/>
              <a:gd name="connsiteY353" fmla="*/ 491320 h 5453618"/>
              <a:gd name="connsiteX354" fmla="*/ 1748664 w 5324378"/>
              <a:gd name="connsiteY354" fmla="*/ 395785 h 5453618"/>
              <a:gd name="connsiteX355" fmla="*/ 1735017 w 5324378"/>
              <a:gd name="connsiteY355" fmla="*/ 354842 h 5453618"/>
              <a:gd name="connsiteX356" fmla="*/ 1762312 w 5324378"/>
              <a:gd name="connsiteY356" fmla="*/ 191069 h 5453618"/>
              <a:gd name="connsiteX357" fmla="*/ 1775960 w 5324378"/>
              <a:gd name="connsiteY357" fmla="*/ 54591 h 5453618"/>
              <a:gd name="connsiteX358" fmla="*/ 1748664 w 5324378"/>
              <a:gd name="connsiteY358" fmla="*/ 136478 h 5453618"/>
              <a:gd name="connsiteX359" fmla="*/ 1721369 w 5324378"/>
              <a:gd name="connsiteY359" fmla="*/ 191069 h 5453618"/>
              <a:gd name="connsiteX360" fmla="*/ 1707721 w 5324378"/>
              <a:gd name="connsiteY360" fmla="*/ 259308 h 5453618"/>
              <a:gd name="connsiteX361" fmla="*/ 1680426 w 5324378"/>
              <a:gd name="connsiteY361" fmla="*/ 368490 h 5453618"/>
              <a:gd name="connsiteX362" fmla="*/ 1707721 w 5324378"/>
              <a:gd name="connsiteY362" fmla="*/ 641445 h 5453618"/>
              <a:gd name="connsiteX363" fmla="*/ 1748664 w 5324378"/>
              <a:gd name="connsiteY363" fmla="*/ 832514 h 5453618"/>
              <a:gd name="connsiteX364" fmla="*/ 1762312 w 5324378"/>
              <a:gd name="connsiteY364" fmla="*/ 914400 h 5453618"/>
              <a:gd name="connsiteX365" fmla="*/ 1735017 w 5324378"/>
              <a:gd name="connsiteY365" fmla="*/ 1091821 h 5453618"/>
              <a:gd name="connsiteX366" fmla="*/ 1680426 w 5324378"/>
              <a:gd name="connsiteY366" fmla="*/ 1173708 h 5453618"/>
              <a:gd name="connsiteX367" fmla="*/ 1666778 w 5324378"/>
              <a:gd name="connsiteY367" fmla="*/ 1241947 h 5453618"/>
              <a:gd name="connsiteX368" fmla="*/ 1653130 w 5324378"/>
              <a:gd name="connsiteY368" fmla="*/ 1337481 h 5453618"/>
              <a:gd name="connsiteX369" fmla="*/ 1639482 w 5324378"/>
              <a:gd name="connsiteY369" fmla="*/ 1378424 h 5453618"/>
              <a:gd name="connsiteX370" fmla="*/ 1612187 w 5324378"/>
              <a:gd name="connsiteY370" fmla="*/ 1296538 h 5453618"/>
              <a:gd name="connsiteX371" fmla="*/ 1598539 w 5324378"/>
              <a:gd name="connsiteY371" fmla="*/ 1255594 h 5453618"/>
              <a:gd name="connsiteX372" fmla="*/ 1557596 w 5324378"/>
              <a:gd name="connsiteY372" fmla="*/ 1228299 h 5453618"/>
              <a:gd name="connsiteX373" fmla="*/ 1530300 w 5324378"/>
              <a:gd name="connsiteY373" fmla="*/ 1187356 h 5453618"/>
              <a:gd name="connsiteX374" fmla="*/ 1489357 w 5324378"/>
              <a:gd name="connsiteY374" fmla="*/ 1105469 h 5453618"/>
              <a:gd name="connsiteX375" fmla="*/ 1462061 w 5324378"/>
              <a:gd name="connsiteY375" fmla="*/ 914400 h 5453618"/>
              <a:gd name="connsiteX376" fmla="*/ 1448414 w 5324378"/>
              <a:gd name="connsiteY376" fmla="*/ 873457 h 5453618"/>
              <a:gd name="connsiteX377" fmla="*/ 1475709 w 5324378"/>
              <a:gd name="connsiteY377" fmla="*/ 709684 h 5453618"/>
              <a:gd name="connsiteX378" fmla="*/ 1489357 w 5324378"/>
              <a:gd name="connsiteY378" fmla="*/ 627797 h 5453618"/>
              <a:gd name="connsiteX379" fmla="*/ 1516652 w 5324378"/>
              <a:gd name="connsiteY379" fmla="*/ 532263 h 5453618"/>
              <a:gd name="connsiteX380" fmla="*/ 1489357 w 5324378"/>
              <a:gd name="connsiteY380" fmla="*/ 150126 h 5453618"/>
              <a:gd name="connsiteX381" fmla="*/ 1475709 w 5324378"/>
              <a:gd name="connsiteY381" fmla="*/ 109182 h 5453618"/>
              <a:gd name="connsiteX382" fmla="*/ 1393823 w 5324378"/>
              <a:gd name="connsiteY382" fmla="*/ 54591 h 5453618"/>
              <a:gd name="connsiteX383" fmla="*/ 1366527 w 5324378"/>
              <a:gd name="connsiteY383" fmla="*/ 95535 h 5453618"/>
              <a:gd name="connsiteX384" fmla="*/ 1352879 w 5324378"/>
              <a:gd name="connsiteY384" fmla="*/ 163774 h 5453618"/>
              <a:gd name="connsiteX385" fmla="*/ 1325584 w 5324378"/>
              <a:gd name="connsiteY385" fmla="*/ 327547 h 5453618"/>
              <a:gd name="connsiteX386" fmla="*/ 1298288 w 5324378"/>
              <a:gd name="connsiteY386" fmla="*/ 409433 h 5453618"/>
              <a:gd name="connsiteX387" fmla="*/ 1270993 w 5324378"/>
              <a:gd name="connsiteY387" fmla="*/ 709684 h 5453618"/>
              <a:gd name="connsiteX388" fmla="*/ 1257345 w 5324378"/>
              <a:gd name="connsiteY388" fmla="*/ 764275 h 5453618"/>
              <a:gd name="connsiteX389" fmla="*/ 1243697 w 5324378"/>
              <a:gd name="connsiteY389" fmla="*/ 859809 h 5453618"/>
              <a:gd name="connsiteX390" fmla="*/ 1257345 w 5324378"/>
              <a:gd name="connsiteY390" fmla="*/ 941696 h 5453618"/>
              <a:gd name="connsiteX391" fmla="*/ 1243697 w 5324378"/>
              <a:gd name="connsiteY391" fmla="*/ 900753 h 5453618"/>
              <a:gd name="connsiteX392" fmla="*/ 1230049 w 5324378"/>
              <a:gd name="connsiteY392" fmla="*/ 832514 h 5453618"/>
              <a:gd name="connsiteX393" fmla="*/ 1216402 w 5324378"/>
              <a:gd name="connsiteY393" fmla="*/ 791571 h 5453618"/>
              <a:gd name="connsiteX394" fmla="*/ 1189106 w 5324378"/>
              <a:gd name="connsiteY394" fmla="*/ 627797 h 5453618"/>
              <a:gd name="connsiteX395" fmla="*/ 1175458 w 5324378"/>
              <a:gd name="connsiteY395" fmla="*/ 573206 h 5453618"/>
              <a:gd name="connsiteX396" fmla="*/ 1079924 w 5324378"/>
              <a:gd name="connsiteY396" fmla="*/ 450377 h 5453618"/>
              <a:gd name="connsiteX397" fmla="*/ 1038981 w 5324378"/>
              <a:gd name="connsiteY397" fmla="*/ 354842 h 5453618"/>
              <a:gd name="connsiteX398" fmla="*/ 1025333 w 5324378"/>
              <a:gd name="connsiteY398" fmla="*/ 313899 h 5453618"/>
              <a:gd name="connsiteX399" fmla="*/ 970742 w 5324378"/>
              <a:gd name="connsiteY399" fmla="*/ 232012 h 5453618"/>
              <a:gd name="connsiteX400" fmla="*/ 943446 w 5324378"/>
              <a:gd name="connsiteY400" fmla="*/ 95535 h 5453618"/>
              <a:gd name="connsiteX401" fmla="*/ 929799 w 5324378"/>
              <a:gd name="connsiteY401" fmla="*/ 27296 h 5453618"/>
              <a:gd name="connsiteX402" fmla="*/ 957094 w 5324378"/>
              <a:gd name="connsiteY402" fmla="*/ 177421 h 5453618"/>
              <a:gd name="connsiteX403" fmla="*/ 970742 w 5324378"/>
              <a:gd name="connsiteY403" fmla="*/ 245660 h 5453618"/>
              <a:gd name="connsiteX404" fmla="*/ 998038 w 5324378"/>
              <a:gd name="connsiteY404" fmla="*/ 327547 h 5453618"/>
              <a:gd name="connsiteX405" fmla="*/ 1011685 w 5324378"/>
              <a:gd name="connsiteY405" fmla="*/ 368490 h 5453618"/>
              <a:gd name="connsiteX406" fmla="*/ 1025333 w 5324378"/>
              <a:gd name="connsiteY406" fmla="*/ 409433 h 5453618"/>
              <a:gd name="connsiteX407" fmla="*/ 1052629 w 5324378"/>
              <a:gd name="connsiteY407" fmla="*/ 518615 h 5453618"/>
              <a:gd name="connsiteX408" fmla="*/ 1066276 w 5324378"/>
              <a:gd name="connsiteY408" fmla="*/ 573206 h 5453618"/>
              <a:gd name="connsiteX409" fmla="*/ 1079924 w 5324378"/>
              <a:gd name="connsiteY409" fmla="*/ 614150 h 5453618"/>
              <a:gd name="connsiteX410" fmla="*/ 1107220 w 5324378"/>
              <a:gd name="connsiteY410" fmla="*/ 777923 h 5453618"/>
              <a:gd name="connsiteX411" fmla="*/ 1134515 w 5324378"/>
              <a:gd name="connsiteY411" fmla="*/ 818866 h 5453618"/>
              <a:gd name="connsiteX412" fmla="*/ 1161811 w 5324378"/>
              <a:gd name="connsiteY412" fmla="*/ 914400 h 5453618"/>
              <a:gd name="connsiteX413" fmla="*/ 1189106 w 5324378"/>
              <a:gd name="connsiteY413" fmla="*/ 955344 h 5453618"/>
              <a:gd name="connsiteX414" fmla="*/ 1216402 w 5324378"/>
              <a:gd name="connsiteY414" fmla="*/ 1037230 h 5453618"/>
              <a:gd name="connsiteX415" fmla="*/ 1230049 w 5324378"/>
              <a:gd name="connsiteY415" fmla="*/ 1078174 h 5453618"/>
              <a:gd name="connsiteX416" fmla="*/ 1257345 w 5324378"/>
              <a:gd name="connsiteY416" fmla="*/ 1119117 h 5453618"/>
              <a:gd name="connsiteX417" fmla="*/ 1284640 w 5324378"/>
              <a:gd name="connsiteY417" fmla="*/ 1201003 h 5453618"/>
              <a:gd name="connsiteX418" fmla="*/ 1311936 w 5324378"/>
              <a:gd name="connsiteY418" fmla="*/ 1241947 h 5453618"/>
              <a:gd name="connsiteX419" fmla="*/ 1339232 w 5324378"/>
              <a:gd name="connsiteY419" fmla="*/ 1337481 h 5453618"/>
              <a:gd name="connsiteX420" fmla="*/ 1352879 w 5324378"/>
              <a:gd name="connsiteY420" fmla="*/ 1378424 h 5453618"/>
              <a:gd name="connsiteX421" fmla="*/ 1380175 w 5324378"/>
              <a:gd name="connsiteY421" fmla="*/ 1774209 h 5453618"/>
              <a:gd name="connsiteX422" fmla="*/ 1407470 w 5324378"/>
              <a:gd name="connsiteY422" fmla="*/ 1910687 h 5453618"/>
              <a:gd name="connsiteX423" fmla="*/ 1503005 w 5324378"/>
              <a:gd name="connsiteY423" fmla="*/ 2033517 h 5453618"/>
              <a:gd name="connsiteX424" fmla="*/ 1543948 w 5324378"/>
              <a:gd name="connsiteY424" fmla="*/ 2156347 h 5453618"/>
              <a:gd name="connsiteX425" fmla="*/ 1557596 w 5324378"/>
              <a:gd name="connsiteY425" fmla="*/ 2197290 h 5453618"/>
              <a:gd name="connsiteX426" fmla="*/ 1503005 w 5324378"/>
              <a:gd name="connsiteY426" fmla="*/ 2169994 h 5453618"/>
              <a:gd name="connsiteX427" fmla="*/ 1475709 w 5324378"/>
              <a:gd name="connsiteY427" fmla="*/ 2129051 h 5453618"/>
              <a:gd name="connsiteX428" fmla="*/ 1393823 w 5324378"/>
              <a:gd name="connsiteY428" fmla="*/ 2074460 h 5453618"/>
              <a:gd name="connsiteX429" fmla="*/ 1366527 w 5324378"/>
              <a:gd name="connsiteY429" fmla="*/ 2033517 h 5453618"/>
              <a:gd name="connsiteX430" fmla="*/ 1325584 w 5324378"/>
              <a:gd name="connsiteY430" fmla="*/ 2019869 h 5453618"/>
              <a:gd name="connsiteX431" fmla="*/ 1243697 w 5324378"/>
              <a:gd name="connsiteY431" fmla="*/ 1951630 h 5453618"/>
              <a:gd name="connsiteX432" fmla="*/ 1189106 w 5324378"/>
              <a:gd name="connsiteY432" fmla="*/ 1869744 h 5453618"/>
              <a:gd name="connsiteX433" fmla="*/ 1148163 w 5324378"/>
              <a:gd name="connsiteY433" fmla="*/ 1787857 h 5453618"/>
              <a:gd name="connsiteX434" fmla="*/ 1079924 w 5324378"/>
              <a:gd name="connsiteY434" fmla="*/ 1665027 h 5453618"/>
              <a:gd name="connsiteX435" fmla="*/ 998038 w 5324378"/>
              <a:gd name="connsiteY435" fmla="*/ 1610436 h 5453618"/>
              <a:gd name="connsiteX436" fmla="*/ 970742 w 5324378"/>
              <a:gd name="connsiteY436" fmla="*/ 1446663 h 5453618"/>
              <a:gd name="connsiteX437" fmla="*/ 957094 w 5324378"/>
              <a:gd name="connsiteY437" fmla="*/ 1378424 h 5453618"/>
              <a:gd name="connsiteX438" fmla="*/ 916151 w 5324378"/>
              <a:gd name="connsiteY438" fmla="*/ 1201003 h 5453618"/>
              <a:gd name="connsiteX439" fmla="*/ 902503 w 5324378"/>
              <a:gd name="connsiteY439" fmla="*/ 1160060 h 5453618"/>
              <a:gd name="connsiteX440" fmla="*/ 861560 w 5324378"/>
              <a:gd name="connsiteY440" fmla="*/ 1146412 h 5453618"/>
              <a:gd name="connsiteX441" fmla="*/ 806969 w 5324378"/>
              <a:gd name="connsiteY441" fmla="*/ 1064526 h 5453618"/>
              <a:gd name="connsiteX442" fmla="*/ 793321 w 5324378"/>
              <a:gd name="connsiteY442" fmla="*/ 1023582 h 5453618"/>
              <a:gd name="connsiteX443" fmla="*/ 766026 w 5324378"/>
              <a:gd name="connsiteY443" fmla="*/ 982639 h 5453618"/>
              <a:gd name="connsiteX444" fmla="*/ 738730 w 5324378"/>
              <a:gd name="connsiteY444" fmla="*/ 914400 h 5453618"/>
              <a:gd name="connsiteX445" fmla="*/ 725082 w 5324378"/>
              <a:gd name="connsiteY445" fmla="*/ 873457 h 5453618"/>
              <a:gd name="connsiteX446" fmla="*/ 697787 w 5324378"/>
              <a:gd name="connsiteY446" fmla="*/ 832514 h 5453618"/>
              <a:gd name="connsiteX447" fmla="*/ 711435 w 5324378"/>
              <a:gd name="connsiteY447" fmla="*/ 477672 h 5453618"/>
              <a:gd name="connsiteX448" fmla="*/ 684139 w 5324378"/>
              <a:gd name="connsiteY448" fmla="*/ 232012 h 5453618"/>
              <a:gd name="connsiteX449" fmla="*/ 656843 w 5324378"/>
              <a:gd name="connsiteY449" fmla="*/ 191069 h 5453618"/>
              <a:gd name="connsiteX450" fmla="*/ 615900 w 5324378"/>
              <a:gd name="connsiteY450" fmla="*/ 150126 h 5453618"/>
              <a:gd name="connsiteX451" fmla="*/ 534014 w 5324378"/>
              <a:gd name="connsiteY451" fmla="*/ 109182 h 5453618"/>
              <a:gd name="connsiteX452" fmla="*/ 493070 w 5324378"/>
              <a:gd name="connsiteY452" fmla="*/ 68239 h 5453618"/>
              <a:gd name="connsiteX453" fmla="*/ 452127 w 5324378"/>
              <a:gd name="connsiteY453" fmla="*/ 150126 h 5453618"/>
              <a:gd name="connsiteX454" fmla="*/ 493070 w 5324378"/>
              <a:gd name="connsiteY454" fmla="*/ 586854 h 5453618"/>
              <a:gd name="connsiteX455" fmla="*/ 506718 w 5324378"/>
              <a:gd name="connsiteY455" fmla="*/ 627797 h 5453618"/>
              <a:gd name="connsiteX456" fmla="*/ 574957 w 5324378"/>
              <a:gd name="connsiteY456" fmla="*/ 709684 h 5453618"/>
              <a:gd name="connsiteX457" fmla="*/ 588605 w 5324378"/>
              <a:gd name="connsiteY457" fmla="*/ 750627 h 5453618"/>
              <a:gd name="connsiteX458" fmla="*/ 602252 w 5324378"/>
              <a:gd name="connsiteY458" fmla="*/ 846162 h 5453618"/>
              <a:gd name="connsiteX459" fmla="*/ 561309 w 5324378"/>
              <a:gd name="connsiteY459" fmla="*/ 805218 h 5453618"/>
              <a:gd name="connsiteX460" fmla="*/ 465775 w 5324378"/>
              <a:gd name="connsiteY460" fmla="*/ 696036 h 5453618"/>
              <a:gd name="connsiteX461" fmla="*/ 397536 w 5324378"/>
              <a:gd name="connsiteY461" fmla="*/ 641445 h 5453618"/>
              <a:gd name="connsiteX462" fmla="*/ 356593 w 5324378"/>
              <a:gd name="connsiteY462" fmla="*/ 600502 h 5453618"/>
              <a:gd name="connsiteX463" fmla="*/ 274706 w 5324378"/>
              <a:gd name="connsiteY463" fmla="*/ 545911 h 5453618"/>
              <a:gd name="connsiteX464" fmla="*/ 233763 w 5324378"/>
              <a:gd name="connsiteY464" fmla="*/ 518615 h 5453618"/>
              <a:gd name="connsiteX465" fmla="*/ 124581 w 5324378"/>
              <a:gd name="connsiteY465" fmla="*/ 382138 h 5453618"/>
              <a:gd name="connsiteX466" fmla="*/ 83638 w 5324378"/>
              <a:gd name="connsiteY466" fmla="*/ 341194 h 5453618"/>
              <a:gd name="connsiteX467" fmla="*/ 56342 w 5324378"/>
              <a:gd name="connsiteY467" fmla="*/ 259308 h 5453618"/>
              <a:gd name="connsiteX468" fmla="*/ 29046 w 5324378"/>
              <a:gd name="connsiteY468" fmla="*/ 0 h 5453618"/>
              <a:gd name="connsiteX469" fmla="*/ 29046 w 5324378"/>
              <a:gd name="connsiteY469" fmla="*/ 409433 h 5453618"/>
              <a:gd name="connsiteX470" fmla="*/ 42694 w 5324378"/>
              <a:gd name="connsiteY470" fmla="*/ 450377 h 5453618"/>
              <a:gd name="connsiteX471" fmla="*/ 97285 w 5324378"/>
              <a:gd name="connsiteY471" fmla="*/ 532263 h 5453618"/>
              <a:gd name="connsiteX472" fmla="*/ 206467 w 5324378"/>
              <a:gd name="connsiteY472" fmla="*/ 655093 h 5453618"/>
              <a:gd name="connsiteX473" fmla="*/ 247411 w 5324378"/>
              <a:gd name="connsiteY473" fmla="*/ 682388 h 5453618"/>
              <a:gd name="connsiteX474" fmla="*/ 274706 w 5324378"/>
              <a:gd name="connsiteY474" fmla="*/ 723332 h 5453618"/>
              <a:gd name="connsiteX475" fmla="*/ 356593 w 5324378"/>
              <a:gd name="connsiteY475" fmla="*/ 764275 h 5453618"/>
              <a:gd name="connsiteX476" fmla="*/ 411184 w 5324378"/>
              <a:gd name="connsiteY476" fmla="*/ 818866 h 5453618"/>
              <a:gd name="connsiteX477" fmla="*/ 438479 w 5324378"/>
              <a:gd name="connsiteY477" fmla="*/ 859809 h 5453618"/>
              <a:gd name="connsiteX478" fmla="*/ 479423 w 5324378"/>
              <a:gd name="connsiteY478" fmla="*/ 900753 h 5453618"/>
              <a:gd name="connsiteX479" fmla="*/ 547661 w 5324378"/>
              <a:gd name="connsiteY479" fmla="*/ 968991 h 5453618"/>
              <a:gd name="connsiteX480" fmla="*/ 588605 w 5324378"/>
              <a:gd name="connsiteY480" fmla="*/ 1105469 h 5453618"/>
              <a:gd name="connsiteX481" fmla="*/ 602252 w 5324378"/>
              <a:gd name="connsiteY481" fmla="*/ 1146412 h 5453618"/>
              <a:gd name="connsiteX482" fmla="*/ 629548 w 5324378"/>
              <a:gd name="connsiteY482" fmla="*/ 1269242 h 5453618"/>
              <a:gd name="connsiteX483" fmla="*/ 643196 w 5324378"/>
              <a:gd name="connsiteY483" fmla="*/ 1310185 h 5453618"/>
              <a:gd name="connsiteX484" fmla="*/ 656843 w 5324378"/>
              <a:gd name="connsiteY484" fmla="*/ 1378424 h 5453618"/>
              <a:gd name="connsiteX485" fmla="*/ 684139 w 5324378"/>
              <a:gd name="connsiteY485" fmla="*/ 1446663 h 5453618"/>
              <a:gd name="connsiteX486" fmla="*/ 697787 w 5324378"/>
              <a:gd name="connsiteY486" fmla="*/ 1501254 h 5453618"/>
              <a:gd name="connsiteX487" fmla="*/ 725082 w 5324378"/>
              <a:gd name="connsiteY487" fmla="*/ 1692323 h 5453618"/>
              <a:gd name="connsiteX488" fmla="*/ 752378 w 5324378"/>
              <a:gd name="connsiteY488" fmla="*/ 1733266 h 5453618"/>
              <a:gd name="connsiteX489" fmla="*/ 779673 w 5324378"/>
              <a:gd name="connsiteY489" fmla="*/ 1856096 h 5453618"/>
              <a:gd name="connsiteX490" fmla="*/ 834264 w 5324378"/>
              <a:gd name="connsiteY490" fmla="*/ 1937982 h 5453618"/>
              <a:gd name="connsiteX491" fmla="*/ 929799 w 5324378"/>
              <a:gd name="connsiteY491" fmla="*/ 2060812 h 5453618"/>
              <a:gd name="connsiteX492" fmla="*/ 957094 w 5324378"/>
              <a:gd name="connsiteY492" fmla="*/ 2115403 h 5453618"/>
              <a:gd name="connsiteX493" fmla="*/ 970742 w 5324378"/>
              <a:gd name="connsiteY493" fmla="*/ 2156347 h 5453618"/>
              <a:gd name="connsiteX494" fmla="*/ 998038 w 5324378"/>
              <a:gd name="connsiteY494" fmla="*/ 2197290 h 5453618"/>
              <a:gd name="connsiteX495" fmla="*/ 1025333 w 5324378"/>
              <a:gd name="connsiteY495" fmla="*/ 2292824 h 5453618"/>
              <a:gd name="connsiteX496" fmla="*/ 1134515 w 5324378"/>
              <a:gd name="connsiteY496" fmla="*/ 2415654 h 5453618"/>
              <a:gd name="connsiteX497" fmla="*/ 1161811 w 5324378"/>
              <a:gd name="connsiteY497" fmla="*/ 2456597 h 5453618"/>
              <a:gd name="connsiteX498" fmla="*/ 1257345 w 5324378"/>
              <a:gd name="connsiteY498" fmla="*/ 2524836 h 5453618"/>
              <a:gd name="connsiteX499" fmla="*/ 1325584 w 5324378"/>
              <a:gd name="connsiteY499" fmla="*/ 2593075 h 5453618"/>
              <a:gd name="connsiteX500" fmla="*/ 1380175 w 5324378"/>
              <a:gd name="connsiteY500" fmla="*/ 2674962 h 5453618"/>
              <a:gd name="connsiteX501" fmla="*/ 1421118 w 5324378"/>
              <a:gd name="connsiteY501" fmla="*/ 2715905 h 5453618"/>
              <a:gd name="connsiteX502" fmla="*/ 1516652 w 5324378"/>
              <a:gd name="connsiteY502" fmla="*/ 2825087 h 5453618"/>
              <a:gd name="connsiteX503" fmla="*/ 1680426 w 5324378"/>
              <a:gd name="connsiteY503" fmla="*/ 2961565 h 5453618"/>
              <a:gd name="connsiteX504" fmla="*/ 1748664 w 5324378"/>
              <a:gd name="connsiteY504" fmla="*/ 3057099 h 5453618"/>
              <a:gd name="connsiteX505" fmla="*/ 1830551 w 5324378"/>
              <a:gd name="connsiteY505" fmla="*/ 3179929 h 5453618"/>
              <a:gd name="connsiteX506" fmla="*/ 1857846 w 5324378"/>
              <a:gd name="connsiteY506" fmla="*/ 3220872 h 5453618"/>
              <a:gd name="connsiteX507" fmla="*/ 1885142 w 5324378"/>
              <a:gd name="connsiteY507" fmla="*/ 3261815 h 5453618"/>
              <a:gd name="connsiteX508" fmla="*/ 1912438 w 5324378"/>
              <a:gd name="connsiteY508" fmla="*/ 3343702 h 5453618"/>
              <a:gd name="connsiteX509" fmla="*/ 1926085 w 5324378"/>
              <a:gd name="connsiteY509" fmla="*/ 3384645 h 5453618"/>
              <a:gd name="connsiteX510" fmla="*/ 1953381 w 5324378"/>
              <a:gd name="connsiteY510" fmla="*/ 3671248 h 5453618"/>
              <a:gd name="connsiteX511" fmla="*/ 1967029 w 5324378"/>
              <a:gd name="connsiteY511" fmla="*/ 3712191 h 5453618"/>
              <a:gd name="connsiteX512" fmla="*/ 1994324 w 5324378"/>
              <a:gd name="connsiteY512" fmla="*/ 3821374 h 5453618"/>
              <a:gd name="connsiteX513" fmla="*/ 2021620 w 5324378"/>
              <a:gd name="connsiteY513" fmla="*/ 4285397 h 5453618"/>
              <a:gd name="connsiteX514" fmla="*/ 2035267 w 5324378"/>
              <a:gd name="connsiteY514" fmla="*/ 4421875 h 5453618"/>
              <a:gd name="connsiteX515" fmla="*/ 2062563 w 5324378"/>
              <a:gd name="connsiteY515" fmla="*/ 4503762 h 5453618"/>
              <a:gd name="connsiteX516" fmla="*/ 2048915 w 5324378"/>
              <a:gd name="connsiteY516" fmla="*/ 4612944 h 5453618"/>
              <a:gd name="connsiteX517" fmla="*/ 2117154 w 5324378"/>
              <a:gd name="connsiteY517" fmla="*/ 4599296 h 5453618"/>
              <a:gd name="connsiteX518" fmla="*/ 2089858 w 5324378"/>
              <a:gd name="connsiteY518" fmla="*/ 4640239 h 5453618"/>
              <a:gd name="connsiteX519" fmla="*/ 2021620 w 5324378"/>
              <a:gd name="connsiteY519" fmla="*/ 4653887 h 5453618"/>
              <a:gd name="connsiteX520" fmla="*/ 1994324 w 5324378"/>
              <a:gd name="connsiteY520" fmla="*/ 4735774 h 5453618"/>
              <a:gd name="connsiteX521" fmla="*/ 1967029 w 5324378"/>
              <a:gd name="connsiteY521" fmla="*/ 4790365 h 5453618"/>
              <a:gd name="connsiteX522" fmla="*/ 1898790 w 5324378"/>
              <a:gd name="connsiteY522" fmla="*/ 4913194 h 5453618"/>
              <a:gd name="connsiteX523" fmla="*/ 1885142 w 5324378"/>
              <a:gd name="connsiteY523" fmla="*/ 4954138 h 5453618"/>
              <a:gd name="connsiteX524" fmla="*/ 1844199 w 5324378"/>
              <a:gd name="connsiteY524" fmla="*/ 5036024 h 5453618"/>
              <a:gd name="connsiteX525" fmla="*/ 1830551 w 5324378"/>
              <a:gd name="connsiteY525" fmla="*/ 5104263 h 5453618"/>
              <a:gd name="connsiteX526" fmla="*/ 1789608 w 5324378"/>
              <a:gd name="connsiteY526" fmla="*/ 5227093 h 5453618"/>
              <a:gd name="connsiteX527" fmla="*/ 1748664 w 5324378"/>
              <a:gd name="connsiteY527" fmla="*/ 5254388 h 5453618"/>
              <a:gd name="connsiteX528" fmla="*/ 1694073 w 5324378"/>
              <a:gd name="connsiteY528" fmla="*/ 5336275 h 5453618"/>
              <a:gd name="connsiteX529" fmla="*/ 1816903 w 5324378"/>
              <a:gd name="connsiteY529" fmla="*/ 5390866 h 5453618"/>
              <a:gd name="connsiteX530" fmla="*/ 1871494 w 5324378"/>
              <a:gd name="connsiteY530" fmla="*/ 5404514 h 5453618"/>
              <a:gd name="connsiteX531" fmla="*/ 2021620 w 5324378"/>
              <a:gd name="connsiteY531" fmla="*/ 5404514 h 545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</a:cxnLst>
            <a:rect l="l" t="t" r="r" b="b"/>
            <a:pathLst>
              <a:path w="5324378" h="5453618">
                <a:moveTo>
                  <a:pt x="1762312" y="5322627"/>
                </a:moveTo>
                <a:cubicBezTo>
                  <a:pt x="1793765" y="5327869"/>
                  <a:pt x="1851543" y="5333124"/>
                  <a:pt x="1885142" y="5349923"/>
                </a:cubicBezTo>
                <a:cubicBezTo>
                  <a:pt x="1944652" y="5379678"/>
                  <a:pt x="1919949" y="5395712"/>
                  <a:pt x="2007972" y="5404514"/>
                </a:cubicBezTo>
                <a:lnTo>
                  <a:pt x="2144449" y="5418162"/>
                </a:lnTo>
                <a:cubicBezTo>
                  <a:pt x="2386108" y="5478575"/>
                  <a:pt x="2216138" y="5446707"/>
                  <a:pt x="2663064" y="5431809"/>
                </a:cubicBezTo>
                <a:cubicBezTo>
                  <a:pt x="2685810" y="5427260"/>
                  <a:pt x="2708799" y="5423788"/>
                  <a:pt x="2731303" y="5418162"/>
                </a:cubicBezTo>
                <a:cubicBezTo>
                  <a:pt x="2745259" y="5414673"/>
                  <a:pt x="2757902" y="5405617"/>
                  <a:pt x="2772246" y="5404514"/>
                </a:cubicBezTo>
                <a:cubicBezTo>
                  <a:pt x="2876669" y="5396481"/>
                  <a:pt x="2981512" y="5395415"/>
                  <a:pt x="3086145" y="5390866"/>
                </a:cubicBezTo>
                <a:cubicBezTo>
                  <a:pt x="3113441" y="5386317"/>
                  <a:pt x="3146424" y="5394505"/>
                  <a:pt x="3168032" y="5377218"/>
                </a:cubicBezTo>
                <a:cubicBezTo>
                  <a:pt x="3179266" y="5368231"/>
                  <a:pt x="3161370" y="5348851"/>
                  <a:pt x="3154384" y="5336275"/>
                </a:cubicBezTo>
                <a:cubicBezTo>
                  <a:pt x="3138452" y="5307598"/>
                  <a:pt x="3110167" y="5285510"/>
                  <a:pt x="3099793" y="5254388"/>
                </a:cubicBezTo>
                <a:cubicBezTo>
                  <a:pt x="3034942" y="5059841"/>
                  <a:pt x="3100091" y="5262261"/>
                  <a:pt x="3058849" y="5117911"/>
                </a:cubicBezTo>
                <a:cubicBezTo>
                  <a:pt x="3054897" y="5104079"/>
                  <a:pt x="3048691" y="5090924"/>
                  <a:pt x="3045202" y="5076968"/>
                </a:cubicBezTo>
                <a:cubicBezTo>
                  <a:pt x="3039576" y="5054464"/>
                  <a:pt x="3036103" y="5031475"/>
                  <a:pt x="3031554" y="5008729"/>
                </a:cubicBezTo>
                <a:cubicBezTo>
                  <a:pt x="3036103" y="4958687"/>
                  <a:pt x="3034674" y="4907736"/>
                  <a:pt x="3045202" y="4858603"/>
                </a:cubicBezTo>
                <a:cubicBezTo>
                  <a:pt x="3048639" y="4842565"/>
                  <a:pt x="3066036" y="4832736"/>
                  <a:pt x="3072497" y="4817660"/>
                </a:cubicBezTo>
                <a:cubicBezTo>
                  <a:pt x="3079886" y="4800420"/>
                  <a:pt x="3080992" y="4781104"/>
                  <a:pt x="3086145" y="4763069"/>
                </a:cubicBezTo>
                <a:cubicBezTo>
                  <a:pt x="3090097" y="4749237"/>
                  <a:pt x="3095244" y="4735774"/>
                  <a:pt x="3099793" y="4722126"/>
                </a:cubicBezTo>
                <a:cubicBezTo>
                  <a:pt x="3079925" y="4622789"/>
                  <a:pt x="3076171" y="4637620"/>
                  <a:pt x="3099793" y="4503762"/>
                </a:cubicBezTo>
                <a:cubicBezTo>
                  <a:pt x="3104793" y="4475428"/>
                  <a:pt x="3111128" y="4445815"/>
                  <a:pt x="3127088" y="4421875"/>
                </a:cubicBezTo>
                <a:lnTo>
                  <a:pt x="3181679" y="4339988"/>
                </a:lnTo>
                <a:cubicBezTo>
                  <a:pt x="3190778" y="4326340"/>
                  <a:pt x="3203788" y="4314606"/>
                  <a:pt x="3208975" y="4299045"/>
                </a:cubicBezTo>
                <a:lnTo>
                  <a:pt x="3222623" y="4258102"/>
                </a:lnTo>
                <a:cubicBezTo>
                  <a:pt x="3218074" y="4221708"/>
                  <a:pt x="3213260" y="4185346"/>
                  <a:pt x="3208975" y="4148920"/>
                </a:cubicBezTo>
                <a:cubicBezTo>
                  <a:pt x="3204162" y="4108007"/>
                  <a:pt x="3201153" y="4066871"/>
                  <a:pt x="3195327" y="4026090"/>
                </a:cubicBezTo>
                <a:cubicBezTo>
                  <a:pt x="3192046" y="4003126"/>
                  <a:pt x="3186228" y="3980597"/>
                  <a:pt x="3181679" y="3957851"/>
                </a:cubicBezTo>
                <a:cubicBezTo>
                  <a:pt x="3188928" y="3820116"/>
                  <a:pt x="3180393" y="3744629"/>
                  <a:pt x="3208975" y="3630305"/>
                </a:cubicBezTo>
                <a:cubicBezTo>
                  <a:pt x="3212464" y="3616349"/>
                  <a:pt x="3216189" y="3602229"/>
                  <a:pt x="3222623" y="3589362"/>
                </a:cubicBezTo>
                <a:cubicBezTo>
                  <a:pt x="3255978" y="3522651"/>
                  <a:pt x="3246415" y="3576079"/>
                  <a:pt x="3263566" y="3507475"/>
                </a:cubicBezTo>
                <a:cubicBezTo>
                  <a:pt x="3291706" y="3394917"/>
                  <a:pt x="3262844" y="3482704"/>
                  <a:pt x="3290861" y="3384645"/>
                </a:cubicBezTo>
                <a:cubicBezTo>
                  <a:pt x="3294813" y="3370813"/>
                  <a:pt x="3298075" y="3356569"/>
                  <a:pt x="3304509" y="3343702"/>
                </a:cubicBezTo>
                <a:cubicBezTo>
                  <a:pt x="3311845" y="3329031"/>
                  <a:pt x="3322706" y="3316407"/>
                  <a:pt x="3331805" y="3302759"/>
                </a:cubicBezTo>
                <a:cubicBezTo>
                  <a:pt x="3381571" y="3153450"/>
                  <a:pt x="3302204" y="3379597"/>
                  <a:pt x="3372748" y="3220872"/>
                </a:cubicBezTo>
                <a:cubicBezTo>
                  <a:pt x="3384433" y="3194580"/>
                  <a:pt x="3390945" y="3166281"/>
                  <a:pt x="3400043" y="3138985"/>
                </a:cubicBezTo>
                <a:cubicBezTo>
                  <a:pt x="3405974" y="3121190"/>
                  <a:pt x="3406302" y="3101634"/>
                  <a:pt x="3413691" y="3084394"/>
                </a:cubicBezTo>
                <a:cubicBezTo>
                  <a:pt x="3420152" y="3069318"/>
                  <a:pt x="3428179" y="3053698"/>
                  <a:pt x="3440987" y="3043451"/>
                </a:cubicBezTo>
                <a:cubicBezTo>
                  <a:pt x="3452221" y="3034464"/>
                  <a:pt x="3468282" y="3034352"/>
                  <a:pt x="3481930" y="3029803"/>
                </a:cubicBezTo>
                <a:lnTo>
                  <a:pt x="3563817" y="2947917"/>
                </a:lnTo>
                <a:cubicBezTo>
                  <a:pt x="3577465" y="2934269"/>
                  <a:pt x="3588701" y="2917680"/>
                  <a:pt x="3604760" y="2906974"/>
                </a:cubicBezTo>
                <a:lnTo>
                  <a:pt x="3645703" y="2879678"/>
                </a:lnTo>
                <a:cubicBezTo>
                  <a:pt x="3683054" y="2767627"/>
                  <a:pt x="3626706" y="2945590"/>
                  <a:pt x="3672999" y="2729553"/>
                </a:cubicBezTo>
                <a:cubicBezTo>
                  <a:pt x="3673002" y="2729539"/>
                  <a:pt x="3707116" y="2627202"/>
                  <a:pt x="3713942" y="2606723"/>
                </a:cubicBezTo>
                <a:lnTo>
                  <a:pt x="3727590" y="2565779"/>
                </a:lnTo>
                <a:cubicBezTo>
                  <a:pt x="3732139" y="2552131"/>
                  <a:pt x="3737749" y="2538792"/>
                  <a:pt x="3741238" y="2524836"/>
                </a:cubicBezTo>
                <a:cubicBezTo>
                  <a:pt x="3745787" y="2506639"/>
                  <a:pt x="3746497" y="2487022"/>
                  <a:pt x="3754885" y="2470245"/>
                </a:cubicBezTo>
                <a:cubicBezTo>
                  <a:pt x="3769556" y="2440903"/>
                  <a:pt x="3782181" y="2406556"/>
                  <a:pt x="3809476" y="2388359"/>
                </a:cubicBezTo>
                <a:lnTo>
                  <a:pt x="3850420" y="2361063"/>
                </a:lnTo>
                <a:cubicBezTo>
                  <a:pt x="3854969" y="2347415"/>
                  <a:pt x="3860115" y="2333952"/>
                  <a:pt x="3864067" y="2320120"/>
                </a:cubicBezTo>
                <a:cubicBezTo>
                  <a:pt x="3869220" y="2302085"/>
                  <a:pt x="3870326" y="2282769"/>
                  <a:pt x="3877715" y="2265529"/>
                </a:cubicBezTo>
                <a:cubicBezTo>
                  <a:pt x="3884176" y="2250452"/>
                  <a:pt x="3891101" y="2233279"/>
                  <a:pt x="3905011" y="2224585"/>
                </a:cubicBezTo>
                <a:cubicBezTo>
                  <a:pt x="3929409" y="2209336"/>
                  <a:pt x="3962958" y="2213250"/>
                  <a:pt x="3986897" y="2197290"/>
                </a:cubicBezTo>
                <a:cubicBezTo>
                  <a:pt x="4043447" y="2159589"/>
                  <a:pt x="4011927" y="2173972"/>
                  <a:pt x="4082432" y="2156347"/>
                </a:cubicBezTo>
                <a:cubicBezTo>
                  <a:pt x="4100629" y="2147248"/>
                  <a:pt x="4119359" y="2139145"/>
                  <a:pt x="4137023" y="2129051"/>
                </a:cubicBezTo>
                <a:cubicBezTo>
                  <a:pt x="4151264" y="2120913"/>
                  <a:pt x="4163295" y="2109091"/>
                  <a:pt x="4177966" y="2101756"/>
                </a:cubicBezTo>
                <a:cubicBezTo>
                  <a:pt x="4190833" y="2095322"/>
                  <a:pt x="4205261" y="2092657"/>
                  <a:pt x="4218909" y="2088108"/>
                </a:cubicBezTo>
                <a:cubicBezTo>
                  <a:pt x="4262216" y="2023150"/>
                  <a:pt x="4235816" y="2072694"/>
                  <a:pt x="4259852" y="1992574"/>
                </a:cubicBezTo>
                <a:cubicBezTo>
                  <a:pt x="4268120" y="1965015"/>
                  <a:pt x="4280170" y="1938600"/>
                  <a:pt x="4287148" y="1910687"/>
                </a:cubicBezTo>
                <a:cubicBezTo>
                  <a:pt x="4329814" y="1740025"/>
                  <a:pt x="4275285" y="1952208"/>
                  <a:pt x="4314443" y="1815153"/>
                </a:cubicBezTo>
                <a:cubicBezTo>
                  <a:pt x="4319596" y="1797118"/>
                  <a:pt x="4318785" y="1776848"/>
                  <a:pt x="4328091" y="1760562"/>
                </a:cubicBezTo>
                <a:cubicBezTo>
                  <a:pt x="4337667" y="1743804"/>
                  <a:pt x="4357185" y="1734853"/>
                  <a:pt x="4369035" y="1719618"/>
                </a:cubicBezTo>
                <a:cubicBezTo>
                  <a:pt x="4454772" y="1609386"/>
                  <a:pt x="4385307" y="1663278"/>
                  <a:pt x="4464569" y="1610436"/>
                </a:cubicBezTo>
                <a:cubicBezTo>
                  <a:pt x="4473667" y="1596788"/>
                  <a:pt x="4479056" y="1579739"/>
                  <a:pt x="4491864" y="1569493"/>
                </a:cubicBezTo>
                <a:cubicBezTo>
                  <a:pt x="4503098" y="1560506"/>
                  <a:pt x="4519941" y="1562279"/>
                  <a:pt x="4532808" y="1555845"/>
                </a:cubicBezTo>
                <a:cubicBezTo>
                  <a:pt x="4547479" y="1548510"/>
                  <a:pt x="4560103" y="1537648"/>
                  <a:pt x="4573751" y="1528550"/>
                </a:cubicBezTo>
                <a:cubicBezTo>
                  <a:pt x="4578300" y="1514902"/>
                  <a:pt x="4579419" y="1499576"/>
                  <a:pt x="4587399" y="1487606"/>
                </a:cubicBezTo>
                <a:cubicBezTo>
                  <a:pt x="4700306" y="1318245"/>
                  <a:pt x="4566335" y="1562001"/>
                  <a:pt x="4655638" y="1405720"/>
                </a:cubicBezTo>
                <a:cubicBezTo>
                  <a:pt x="4665732" y="1388056"/>
                  <a:pt x="4674919" y="1369829"/>
                  <a:pt x="4682933" y="1351129"/>
                </a:cubicBezTo>
                <a:cubicBezTo>
                  <a:pt x="4688600" y="1337906"/>
                  <a:pt x="4689594" y="1322761"/>
                  <a:pt x="4696581" y="1310185"/>
                </a:cubicBezTo>
                <a:cubicBezTo>
                  <a:pt x="4712513" y="1281508"/>
                  <a:pt x="4736501" y="1257641"/>
                  <a:pt x="4751172" y="1228299"/>
                </a:cubicBezTo>
                <a:cubicBezTo>
                  <a:pt x="4760270" y="1210102"/>
                  <a:pt x="4764081" y="1188094"/>
                  <a:pt x="4778467" y="1173708"/>
                </a:cubicBezTo>
                <a:cubicBezTo>
                  <a:pt x="4801664" y="1150511"/>
                  <a:pt x="4833058" y="1137314"/>
                  <a:pt x="4860354" y="1119117"/>
                </a:cubicBezTo>
                <a:lnTo>
                  <a:pt x="4901297" y="1091821"/>
                </a:lnTo>
                <a:lnTo>
                  <a:pt x="4942240" y="1064526"/>
                </a:lnTo>
                <a:cubicBezTo>
                  <a:pt x="4951339" y="1050878"/>
                  <a:pt x="4959694" y="1036704"/>
                  <a:pt x="4969536" y="1023582"/>
                </a:cubicBezTo>
                <a:cubicBezTo>
                  <a:pt x="5000658" y="982087"/>
                  <a:pt x="5036298" y="943911"/>
                  <a:pt x="5065070" y="900753"/>
                </a:cubicBezTo>
                <a:lnTo>
                  <a:pt x="5146957" y="777923"/>
                </a:lnTo>
                <a:cubicBezTo>
                  <a:pt x="5156056" y="764275"/>
                  <a:pt x="5160604" y="746077"/>
                  <a:pt x="5174252" y="736979"/>
                </a:cubicBezTo>
                <a:lnTo>
                  <a:pt x="5215196" y="709684"/>
                </a:lnTo>
                <a:cubicBezTo>
                  <a:pt x="5264981" y="643304"/>
                  <a:pt x="5254000" y="667801"/>
                  <a:pt x="5283435" y="586854"/>
                </a:cubicBezTo>
                <a:cubicBezTo>
                  <a:pt x="5293268" y="559814"/>
                  <a:pt x="5301632" y="532263"/>
                  <a:pt x="5310730" y="504968"/>
                </a:cubicBezTo>
                <a:lnTo>
                  <a:pt x="5324378" y="464024"/>
                </a:lnTo>
                <a:cubicBezTo>
                  <a:pt x="5316749" y="433509"/>
                  <a:pt x="5296725" y="347481"/>
                  <a:pt x="5283435" y="327547"/>
                </a:cubicBezTo>
                <a:lnTo>
                  <a:pt x="5256139" y="286603"/>
                </a:lnTo>
                <a:cubicBezTo>
                  <a:pt x="5284816" y="200573"/>
                  <a:pt x="5311411" y="137840"/>
                  <a:pt x="5256139" y="27296"/>
                </a:cubicBezTo>
                <a:cubicBezTo>
                  <a:pt x="5241468" y="-2046"/>
                  <a:pt x="5201548" y="109182"/>
                  <a:pt x="5201548" y="109182"/>
                </a:cubicBezTo>
                <a:cubicBezTo>
                  <a:pt x="5167276" y="246270"/>
                  <a:pt x="5186114" y="182781"/>
                  <a:pt x="5146957" y="300251"/>
                </a:cubicBezTo>
                <a:cubicBezTo>
                  <a:pt x="5142408" y="313899"/>
                  <a:pt x="5141289" y="329224"/>
                  <a:pt x="5133309" y="341194"/>
                </a:cubicBezTo>
                <a:cubicBezTo>
                  <a:pt x="5124211" y="354842"/>
                  <a:pt x="5112676" y="367149"/>
                  <a:pt x="5106014" y="382138"/>
                </a:cubicBezTo>
                <a:cubicBezTo>
                  <a:pt x="5094329" y="408430"/>
                  <a:pt x="5094677" y="440084"/>
                  <a:pt x="5078718" y="464024"/>
                </a:cubicBezTo>
                <a:cubicBezTo>
                  <a:pt x="5069620" y="477672"/>
                  <a:pt x="5058085" y="489979"/>
                  <a:pt x="5051423" y="504968"/>
                </a:cubicBezTo>
                <a:cubicBezTo>
                  <a:pt x="5039738" y="531260"/>
                  <a:pt x="5044472" y="566509"/>
                  <a:pt x="5024127" y="586854"/>
                </a:cubicBezTo>
                <a:cubicBezTo>
                  <a:pt x="4993943" y="617038"/>
                  <a:pt x="4974890" y="630738"/>
                  <a:pt x="4955888" y="668741"/>
                </a:cubicBezTo>
                <a:cubicBezTo>
                  <a:pt x="4944419" y="691679"/>
                  <a:pt x="4935154" y="742404"/>
                  <a:pt x="4928593" y="764275"/>
                </a:cubicBezTo>
                <a:cubicBezTo>
                  <a:pt x="4920325" y="791834"/>
                  <a:pt x="4910396" y="818866"/>
                  <a:pt x="4901297" y="846162"/>
                </a:cubicBezTo>
                <a:lnTo>
                  <a:pt x="4887649" y="887105"/>
                </a:lnTo>
                <a:cubicBezTo>
                  <a:pt x="4883100" y="900753"/>
                  <a:pt x="4884174" y="917876"/>
                  <a:pt x="4874002" y="928048"/>
                </a:cubicBezTo>
                <a:cubicBezTo>
                  <a:pt x="4821459" y="980589"/>
                  <a:pt x="4849117" y="958285"/>
                  <a:pt x="4792115" y="996287"/>
                </a:cubicBezTo>
                <a:cubicBezTo>
                  <a:pt x="4783017" y="1009935"/>
                  <a:pt x="4772155" y="1022559"/>
                  <a:pt x="4764820" y="1037230"/>
                </a:cubicBezTo>
                <a:cubicBezTo>
                  <a:pt x="4758386" y="1050097"/>
                  <a:pt x="4760159" y="1066940"/>
                  <a:pt x="4751172" y="1078174"/>
                </a:cubicBezTo>
                <a:cubicBezTo>
                  <a:pt x="4740926" y="1090982"/>
                  <a:pt x="4723877" y="1096371"/>
                  <a:pt x="4710229" y="1105469"/>
                </a:cubicBezTo>
                <a:cubicBezTo>
                  <a:pt x="4701130" y="1119117"/>
                  <a:pt x="4694531" y="1134814"/>
                  <a:pt x="4682933" y="1146412"/>
                </a:cubicBezTo>
                <a:cubicBezTo>
                  <a:pt x="4671335" y="1158010"/>
                  <a:pt x="4652791" y="1161364"/>
                  <a:pt x="4641990" y="1173708"/>
                </a:cubicBezTo>
                <a:cubicBezTo>
                  <a:pt x="4620388" y="1198396"/>
                  <a:pt x="4610596" y="1232397"/>
                  <a:pt x="4587399" y="1255594"/>
                </a:cubicBezTo>
                <a:cubicBezTo>
                  <a:pt x="4573751" y="1269242"/>
                  <a:pt x="4558811" y="1281710"/>
                  <a:pt x="4546455" y="1296538"/>
                </a:cubicBezTo>
                <a:cubicBezTo>
                  <a:pt x="4535954" y="1309139"/>
                  <a:pt x="4530758" y="1325883"/>
                  <a:pt x="4519160" y="1337481"/>
                </a:cubicBezTo>
                <a:cubicBezTo>
                  <a:pt x="4507562" y="1349079"/>
                  <a:pt x="4491865" y="1355678"/>
                  <a:pt x="4478217" y="1364777"/>
                </a:cubicBezTo>
                <a:cubicBezTo>
                  <a:pt x="4443910" y="1467695"/>
                  <a:pt x="4490190" y="1340830"/>
                  <a:pt x="4437273" y="1446663"/>
                </a:cubicBezTo>
                <a:cubicBezTo>
                  <a:pt x="4430839" y="1459530"/>
                  <a:pt x="4428175" y="1473958"/>
                  <a:pt x="4423626" y="1487606"/>
                </a:cubicBezTo>
                <a:cubicBezTo>
                  <a:pt x="4425120" y="1471174"/>
                  <a:pt x="4425235" y="1342772"/>
                  <a:pt x="4450921" y="1296538"/>
                </a:cubicBezTo>
                <a:cubicBezTo>
                  <a:pt x="4466853" y="1267861"/>
                  <a:pt x="4487315" y="1241947"/>
                  <a:pt x="4505512" y="1214651"/>
                </a:cubicBezTo>
                <a:lnTo>
                  <a:pt x="4532808" y="1173708"/>
                </a:lnTo>
                <a:cubicBezTo>
                  <a:pt x="4565257" y="1076356"/>
                  <a:pt x="4519245" y="1194052"/>
                  <a:pt x="4587399" y="1091821"/>
                </a:cubicBezTo>
                <a:cubicBezTo>
                  <a:pt x="4595229" y="1080076"/>
                  <a:pt x="4612875" y="1003562"/>
                  <a:pt x="4614694" y="996287"/>
                </a:cubicBezTo>
                <a:cubicBezTo>
                  <a:pt x="4608012" y="922784"/>
                  <a:pt x="4626159" y="857627"/>
                  <a:pt x="4573751" y="805218"/>
                </a:cubicBezTo>
                <a:cubicBezTo>
                  <a:pt x="4562153" y="793620"/>
                  <a:pt x="4546456" y="787021"/>
                  <a:pt x="4532808" y="777923"/>
                </a:cubicBezTo>
                <a:cubicBezTo>
                  <a:pt x="4528259" y="764275"/>
                  <a:pt x="4523112" y="750812"/>
                  <a:pt x="4519160" y="736979"/>
                </a:cubicBezTo>
                <a:cubicBezTo>
                  <a:pt x="4456611" y="518059"/>
                  <a:pt x="4497602" y="326440"/>
                  <a:pt x="4491864" y="68239"/>
                </a:cubicBezTo>
                <a:lnTo>
                  <a:pt x="4437273" y="150126"/>
                </a:lnTo>
                <a:cubicBezTo>
                  <a:pt x="4428175" y="163774"/>
                  <a:pt x="4415165" y="175508"/>
                  <a:pt x="4409978" y="191069"/>
                </a:cubicBezTo>
                <a:lnTo>
                  <a:pt x="4382682" y="272956"/>
                </a:lnTo>
                <a:lnTo>
                  <a:pt x="4369035" y="313899"/>
                </a:lnTo>
                <a:cubicBezTo>
                  <a:pt x="4364486" y="354842"/>
                  <a:pt x="4361651" y="396013"/>
                  <a:pt x="4355387" y="436729"/>
                </a:cubicBezTo>
                <a:cubicBezTo>
                  <a:pt x="4352535" y="455268"/>
                  <a:pt x="4343235" y="472623"/>
                  <a:pt x="4341739" y="491320"/>
                </a:cubicBezTo>
                <a:cubicBezTo>
                  <a:pt x="4334112" y="586658"/>
                  <a:pt x="4333253" y="682420"/>
                  <a:pt x="4328091" y="777923"/>
                </a:cubicBezTo>
                <a:cubicBezTo>
                  <a:pt x="4315892" y="1003606"/>
                  <a:pt x="4337042" y="928488"/>
                  <a:pt x="4300796" y="1037230"/>
                </a:cubicBezTo>
                <a:cubicBezTo>
                  <a:pt x="4291697" y="1009935"/>
                  <a:pt x="4297440" y="971304"/>
                  <a:pt x="4273500" y="955344"/>
                </a:cubicBezTo>
                <a:cubicBezTo>
                  <a:pt x="4175554" y="890047"/>
                  <a:pt x="4214811" y="923950"/>
                  <a:pt x="4150670" y="859809"/>
                </a:cubicBezTo>
                <a:cubicBezTo>
                  <a:pt x="4141572" y="832514"/>
                  <a:pt x="4126552" y="806519"/>
                  <a:pt x="4123375" y="777923"/>
                </a:cubicBezTo>
                <a:cubicBezTo>
                  <a:pt x="4118826" y="736980"/>
                  <a:pt x="4115553" y="695874"/>
                  <a:pt x="4109727" y="655093"/>
                </a:cubicBezTo>
                <a:cubicBezTo>
                  <a:pt x="4106446" y="632129"/>
                  <a:pt x="4100229" y="609677"/>
                  <a:pt x="4096079" y="586854"/>
                </a:cubicBezTo>
                <a:cubicBezTo>
                  <a:pt x="4091129" y="559629"/>
                  <a:pt x="4087859" y="532102"/>
                  <a:pt x="4082432" y="504968"/>
                </a:cubicBezTo>
                <a:cubicBezTo>
                  <a:pt x="4076983" y="477721"/>
                  <a:pt x="4051435" y="383410"/>
                  <a:pt x="4041488" y="368490"/>
                </a:cubicBezTo>
                <a:cubicBezTo>
                  <a:pt x="4032390" y="354842"/>
                  <a:pt x="4021528" y="342218"/>
                  <a:pt x="4014193" y="327547"/>
                </a:cubicBezTo>
                <a:cubicBezTo>
                  <a:pt x="3957694" y="214547"/>
                  <a:pt x="4051468" y="362986"/>
                  <a:pt x="3973249" y="245660"/>
                </a:cubicBezTo>
                <a:cubicBezTo>
                  <a:pt x="3940767" y="148213"/>
                  <a:pt x="3961914" y="187714"/>
                  <a:pt x="3918658" y="122830"/>
                </a:cubicBezTo>
                <a:cubicBezTo>
                  <a:pt x="3909560" y="95535"/>
                  <a:pt x="3885720" y="12731"/>
                  <a:pt x="3891363" y="40944"/>
                </a:cubicBezTo>
                <a:cubicBezTo>
                  <a:pt x="3921479" y="191528"/>
                  <a:pt x="3903987" y="133409"/>
                  <a:pt x="3932306" y="218365"/>
                </a:cubicBezTo>
                <a:cubicBezTo>
                  <a:pt x="3941939" y="391760"/>
                  <a:pt x="3927219" y="405271"/>
                  <a:pt x="3959602" y="518615"/>
                </a:cubicBezTo>
                <a:cubicBezTo>
                  <a:pt x="3977477" y="581177"/>
                  <a:pt x="3966362" y="540683"/>
                  <a:pt x="4000545" y="600502"/>
                </a:cubicBezTo>
                <a:cubicBezTo>
                  <a:pt x="4022939" y="639692"/>
                  <a:pt x="4046533" y="693966"/>
                  <a:pt x="4055136" y="736979"/>
                </a:cubicBezTo>
                <a:cubicBezTo>
                  <a:pt x="4059685" y="759725"/>
                  <a:pt x="4063158" y="782714"/>
                  <a:pt x="4068784" y="805218"/>
                </a:cubicBezTo>
                <a:cubicBezTo>
                  <a:pt x="4072273" y="819175"/>
                  <a:pt x="4078943" y="832205"/>
                  <a:pt x="4082432" y="846162"/>
                </a:cubicBezTo>
                <a:cubicBezTo>
                  <a:pt x="4088058" y="868666"/>
                  <a:pt x="4091930" y="891578"/>
                  <a:pt x="4096079" y="914400"/>
                </a:cubicBezTo>
                <a:cubicBezTo>
                  <a:pt x="4101029" y="941626"/>
                  <a:pt x="4103015" y="969441"/>
                  <a:pt x="4109727" y="996287"/>
                </a:cubicBezTo>
                <a:cubicBezTo>
                  <a:pt x="4116705" y="1024200"/>
                  <a:pt x="4130045" y="1050261"/>
                  <a:pt x="4137023" y="1078174"/>
                </a:cubicBezTo>
                <a:cubicBezTo>
                  <a:pt x="4154159" y="1146721"/>
                  <a:pt x="4144738" y="1114971"/>
                  <a:pt x="4164318" y="1173708"/>
                </a:cubicBezTo>
                <a:cubicBezTo>
                  <a:pt x="4159769" y="1255595"/>
                  <a:pt x="4162268" y="1338179"/>
                  <a:pt x="4150670" y="1419368"/>
                </a:cubicBezTo>
                <a:cubicBezTo>
                  <a:pt x="4148350" y="1435606"/>
                  <a:pt x="4130710" y="1445640"/>
                  <a:pt x="4123375" y="1460311"/>
                </a:cubicBezTo>
                <a:cubicBezTo>
                  <a:pt x="4116941" y="1473178"/>
                  <a:pt x="4116161" y="1488387"/>
                  <a:pt x="4109727" y="1501254"/>
                </a:cubicBezTo>
                <a:cubicBezTo>
                  <a:pt x="4102392" y="1515925"/>
                  <a:pt x="4089094" y="1527208"/>
                  <a:pt x="4082432" y="1542197"/>
                </a:cubicBezTo>
                <a:cubicBezTo>
                  <a:pt x="4070747" y="1568489"/>
                  <a:pt x="4064235" y="1596788"/>
                  <a:pt x="4055136" y="1624084"/>
                </a:cubicBezTo>
                <a:cubicBezTo>
                  <a:pt x="4050587" y="1637732"/>
                  <a:pt x="4053458" y="1657047"/>
                  <a:pt x="4041488" y="1665027"/>
                </a:cubicBezTo>
                <a:cubicBezTo>
                  <a:pt x="4027840" y="1674126"/>
                  <a:pt x="4015216" y="1684987"/>
                  <a:pt x="4000545" y="1692323"/>
                </a:cubicBezTo>
                <a:cubicBezTo>
                  <a:pt x="3931898" y="1726648"/>
                  <a:pt x="3963779" y="1674498"/>
                  <a:pt x="3877715" y="1760562"/>
                </a:cubicBezTo>
                <a:cubicBezTo>
                  <a:pt x="3758098" y="1880179"/>
                  <a:pt x="3909835" y="1733795"/>
                  <a:pt x="3795829" y="1828800"/>
                </a:cubicBezTo>
                <a:cubicBezTo>
                  <a:pt x="3727674" y="1885596"/>
                  <a:pt x="3785895" y="1859408"/>
                  <a:pt x="3713942" y="1883391"/>
                </a:cubicBezTo>
                <a:cubicBezTo>
                  <a:pt x="3704843" y="1897039"/>
                  <a:pt x="3697147" y="1911734"/>
                  <a:pt x="3686646" y="1924335"/>
                </a:cubicBezTo>
                <a:cubicBezTo>
                  <a:pt x="3674290" y="1939162"/>
                  <a:pt x="3656409" y="1949219"/>
                  <a:pt x="3645703" y="1965278"/>
                </a:cubicBezTo>
                <a:cubicBezTo>
                  <a:pt x="3637723" y="1977248"/>
                  <a:pt x="3639041" y="1993645"/>
                  <a:pt x="3632055" y="2006221"/>
                </a:cubicBezTo>
                <a:cubicBezTo>
                  <a:pt x="3585224" y="2090517"/>
                  <a:pt x="3596331" y="2075530"/>
                  <a:pt x="3536521" y="2115403"/>
                </a:cubicBezTo>
                <a:cubicBezTo>
                  <a:pt x="3527531" y="2142374"/>
                  <a:pt x="3519629" y="2178049"/>
                  <a:pt x="3495578" y="2197290"/>
                </a:cubicBezTo>
                <a:cubicBezTo>
                  <a:pt x="3484345" y="2206277"/>
                  <a:pt x="3468283" y="2206389"/>
                  <a:pt x="3454635" y="2210938"/>
                </a:cubicBezTo>
                <a:cubicBezTo>
                  <a:pt x="3436438" y="2238233"/>
                  <a:pt x="3410416" y="2261702"/>
                  <a:pt x="3400043" y="2292824"/>
                </a:cubicBezTo>
                <a:cubicBezTo>
                  <a:pt x="3395494" y="2306472"/>
                  <a:pt x="3393382" y="2321192"/>
                  <a:pt x="3386396" y="2333768"/>
                </a:cubicBezTo>
                <a:cubicBezTo>
                  <a:pt x="3370465" y="2362445"/>
                  <a:pt x="3342179" y="2384533"/>
                  <a:pt x="3331805" y="2415654"/>
                </a:cubicBezTo>
                <a:cubicBezTo>
                  <a:pt x="3310964" y="2478176"/>
                  <a:pt x="3326789" y="2445088"/>
                  <a:pt x="3277214" y="2511188"/>
                </a:cubicBezTo>
                <a:cubicBezTo>
                  <a:pt x="3274002" y="2524037"/>
                  <a:pt x="3258817" y="2590704"/>
                  <a:pt x="3249918" y="2606723"/>
                </a:cubicBezTo>
                <a:cubicBezTo>
                  <a:pt x="3233986" y="2635400"/>
                  <a:pt x="3213524" y="2661314"/>
                  <a:pt x="3195327" y="2688609"/>
                </a:cubicBezTo>
                <a:lnTo>
                  <a:pt x="3168032" y="2729553"/>
                </a:lnTo>
                <a:lnTo>
                  <a:pt x="3140736" y="2770496"/>
                </a:lnTo>
                <a:cubicBezTo>
                  <a:pt x="3140596" y="2771335"/>
                  <a:pt x="3127586" y="2875643"/>
                  <a:pt x="3113440" y="2893326"/>
                </a:cubicBezTo>
                <a:cubicBezTo>
                  <a:pt x="3103194" y="2906134"/>
                  <a:pt x="3086145" y="2911523"/>
                  <a:pt x="3072497" y="2920621"/>
                </a:cubicBezTo>
                <a:cubicBezTo>
                  <a:pt x="3077046" y="2879678"/>
                  <a:pt x="3079372" y="2838426"/>
                  <a:pt x="3086145" y="2797791"/>
                </a:cubicBezTo>
                <a:cubicBezTo>
                  <a:pt x="3088510" y="2783601"/>
                  <a:pt x="3099793" y="2771234"/>
                  <a:pt x="3099793" y="2756848"/>
                </a:cubicBezTo>
                <a:cubicBezTo>
                  <a:pt x="3099793" y="2584094"/>
                  <a:pt x="3089103" y="2510518"/>
                  <a:pt x="3072497" y="2361063"/>
                </a:cubicBezTo>
                <a:cubicBezTo>
                  <a:pt x="3077046" y="2256430"/>
                  <a:pt x="3078408" y="2151610"/>
                  <a:pt x="3086145" y="2047165"/>
                </a:cubicBezTo>
                <a:cubicBezTo>
                  <a:pt x="3086749" y="2039015"/>
                  <a:pt x="3106543" y="1964045"/>
                  <a:pt x="3113440" y="1951630"/>
                </a:cubicBezTo>
                <a:cubicBezTo>
                  <a:pt x="3129372" y="1922953"/>
                  <a:pt x="3168032" y="1869744"/>
                  <a:pt x="3168032" y="1869744"/>
                </a:cubicBezTo>
                <a:cubicBezTo>
                  <a:pt x="3172581" y="1819702"/>
                  <a:pt x="3172947" y="1769102"/>
                  <a:pt x="3181679" y="1719618"/>
                </a:cubicBezTo>
                <a:cubicBezTo>
                  <a:pt x="3195239" y="1642775"/>
                  <a:pt x="3220505" y="1620437"/>
                  <a:pt x="3263566" y="1555845"/>
                </a:cubicBezTo>
                <a:cubicBezTo>
                  <a:pt x="3272664" y="1542197"/>
                  <a:pt x="3277213" y="1524000"/>
                  <a:pt x="3290861" y="1514902"/>
                </a:cubicBezTo>
                <a:cubicBezTo>
                  <a:pt x="3387359" y="1450570"/>
                  <a:pt x="3267889" y="1531310"/>
                  <a:pt x="3386396" y="1446663"/>
                </a:cubicBezTo>
                <a:cubicBezTo>
                  <a:pt x="3399743" y="1437129"/>
                  <a:pt x="3413691" y="1428466"/>
                  <a:pt x="3427339" y="1419368"/>
                </a:cubicBezTo>
                <a:cubicBezTo>
                  <a:pt x="3436438" y="1405720"/>
                  <a:pt x="3447973" y="1393413"/>
                  <a:pt x="3454635" y="1378424"/>
                </a:cubicBezTo>
                <a:cubicBezTo>
                  <a:pt x="3466320" y="1352132"/>
                  <a:pt x="3481930" y="1296538"/>
                  <a:pt x="3481930" y="1296538"/>
                </a:cubicBezTo>
                <a:cubicBezTo>
                  <a:pt x="3486479" y="1269242"/>
                  <a:pt x="3488867" y="1241497"/>
                  <a:pt x="3495578" y="1214651"/>
                </a:cubicBezTo>
                <a:cubicBezTo>
                  <a:pt x="3502556" y="1186738"/>
                  <a:pt x="3515895" y="1160678"/>
                  <a:pt x="3522873" y="1132765"/>
                </a:cubicBezTo>
                <a:lnTo>
                  <a:pt x="3536521" y="1078174"/>
                </a:lnTo>
                <a:cubicBezTo>
                  <a:pt x="3541070" y="1019034"/>
                  <a:pt x="3540918" y="959342"/>
                  <a:pt x="3550169" y="900753"/>
                </a:cubicBezTo>
                <a:cubicBezTo>
                  <a:pt x="3554656" y="872333"/>
                  <a:pt x="3568366" y="846162"/>
                  <a:pt x="3577464" y="818866"/>
                </a:cubicBezTo>
                <a:lnTo>
                  <a:pt x="3618408" y="696036"/>
                </a:lnTo>
                <a:cubicBezTo>
                  <a:pt x="3622957" y="682388"/>
                  <a:pt x="3625621" y="667960"/>
                  <a:pt x="3632055" y="655093"/>
                </a:cubicBezTo>
                <a:lnTo>
                  <a:pt x="3659351" y="600502"/>
                </a:lnTo>
                <a:cubicBezTo>
                  <a:pt x="3686532" y="410236"/>
                  <a:pt x="3678558" y="507976"/>
                  <a:pt x="3659351" y="191069"/>
                </a:cubicBezTo>
                <a:cubicBezTo>
                  <a:pt x="3656585" y="145433"/>
                  <a:pt x="3645703" y="100311"/>
                  <a:pt x="3645703" y="54591"/>
                </a:cubicBezTo>
                <a:cubicBezTo>
                  <a:pt x="3645703" y="40205"/>
                  <a:pt x="3654802" y="81887"/>
                  <a:pt x="3659351" y="95535"/>
                </a:cubicBezTo>
                <a:cubicBezTo>
                  <a:pt x="3655026" y="134458"/>
                  <a:pt x="3654920" y="213578"/>
                  <a:pt x="3632055" y="259308"/>
                </a:cubicBezTo>
                <a:cubicBezTo>
                  <a:pt x="3624720" y="273979"/>
                  <a:pt x="3612095" y="285580"/>
                  <a:pt x="3604760" y="300251"/>
                </a:cubicBezTo>
                <a:cubicBezTo>
                  <a:pt x="3598326" y="313118"/>
                  <a:pt x="3596779" y="327971"/>
                  <a:pt x="3591112" y="341194"/>
                </a:cubicBezTo>
                <a:cubicBezTo>
                  <a:pt x="3583098" y="359894"/>
                  <a:pt x="3573911" y="378121"/>
                  <a:pt x="3563817" y="395785"/>
                </a:cubicBezTo>
                <a:cubicBezTo>
                  <a:pt x="3555679" y="410027"/>
                  <a:pt x="3543183" y="421740"/>
                  <a:pt x="3536521" y="436729"/>
                </a:cubicBezTo>
                <a:cubicBezTo>
                  <a:pt x="3524836" y="463021"/>
                  <a:pt x="3518324" y="491320"/>
                  <a:pt x="3509226" y="518615"/>
                </a:cubicBezTo>
                <a:lnTo>
                  <a:pt x="3454635" y="682388"/>
                </a:lnTo>
                <a:lnTo>
                  <a:pt x="3440987" y="723332"/>
                </a:lnTo>
                <a:lnTo>
                  <a:pt x="3427339" y="764275"/>
                </a:lnTo>
                <a:cubicBezTo>
                  <a:pt x="3422790" y="818866"/>
                  <a:pt x="3421817" y="873874"/>
                  <a:pt x="3413691" y="928048"/>
                </a:cubicBezTo>
                <a:cubicBezTo>
                  <a:pt x="3408126" y="965147"/>
                  <a:pt x="3393753" y="1000444"/>
                  <a:pt x="3386396" y="1037230"/>
                </a:cubicBezTo>
                <a:cubicBezTo>
                  <a:pt x="3381847" y="1059976"/>
                  <a:pt x="3378852" y="1083090"/>
                  <a:pt x="3372748" y="1105469"/>
                </a:cubicBezTo>
                <a:cubicBezTo>
                  <a:pt x="3365177" y="1133227"/>
                  <a:pt x="3354550" y="1160060"/>
                  <a:pt x="3345452" y="1187356"/>
                </a:cubicBezTo>
                <a:cubicBezTo>
                  <a:pt x="3340903" y="1201004"/>
                  <a:pt x="3339785" y="1216329"/>
                  <a:pt x="3331805" y="1228299"/>
                </a:cubicBezTo>
                <a:cubicBezTo>
                  <a:pt x="3313608" y="1255594"/>
                  <a:pt x="3287588" y="1279063"/>
                  <a:pt x="3277214" y="1310185"/>
                </a:cubicBezTo>
                <a:cubicBezTo>
                  <a:pt x="3266113" y="1343487"/>
                  <a:pt x="3262728" y="1365614"/>
                  <a:pt x="3236270" y="1392072"/>
                </a:cubicBezTo>
                <a:cubicBezTo>
                  <a:pt x="3224672" y="1403670"/>
                  <a:pt x="3210316" y="1412706"/>
                  <a:pt x="3195327" y="1419368"/>
                </a:cubicBezTo>
                <a:cubicBezTo>
                  <a:pt x="3169035" y="1431053"/>
                  <a:pt x="3113440" y="1446663"/>
                  <a:pt x="3113440" y="1446663"/>
                </a:cubicBezTo>
                <a:cubicBezTo>
                  <a:pt x="3095242" y="1458795"/>
                  <a:pt x="3045202" y="1511870"/>
                  <a:pt x="3045202" y="1433015"/>
                </a:cubicBezTo>
                <a:cubicBezTo>
                  <a:pt x="3045202" y="1404243"/>
                  <a:pt x="3066854" y="1379342"/>
                  <a:pt x="3072497" y="1351129"/>
                </a:cubicBezTo>
                <a:cubicBezTo>
                  <a:pt x="3105435" y="1186440"/>
                  <a:pt x="3085122" y="1258663"/>
                  <a:pt x="3127088" y="1132765"/>
                </a:cubicBezTo>
                <a:lnTo>
                  <a:pt x="3140736" y="1091821"/>
                </a:lnTo>
                <a:lnTo>
                  <a:pt x="3154384" y="1050878"/>
                </a:lnTo>
                <a:cubicBezTo>
                  <a:pt x="3158933" y="914400"/>
                  <a:pt x="3159771" y="777748"/>
                  <a:pt x="3168032" y="641445"/>
                </a:cubicBezTo>
                <a:cubicBezTo>
                  <a:pt x="3168902" y="627086"/>
                  <a:pt x="3177727" y="614334"/>
                  <a:pt x="3181679" y="600502"/>
                </a:cubicBezTo>
                <a:cubicBezTo>
                  <a:pt x="3186832" y="582467"/>
                  <a:pt x="3189937" y="563877"/>
                  <a:pt x="3195327" y="545911"/>
                </a:cubicBezTo>
                <a:cubicBezTo>
                  <a:pt x="3203595" y="518352"/>
                  <a:pt x="3222623" y="464024"/>
                  <a:pt x="3222623" y="464024"/>
                </a:cubicBezTo>
                <a:cubicBezTo>
                  <a:pt x="3220018" y="430153"/>
                  <a:pt x="3224787" y="304579"/>
                  <a:pt x="3195327" y="245660"/>
                </a:cubicBezTo>
                <a:cubicBezTo>
                  <a:pt x="3187992" y="230989"/>
                  <a:pt x="3179630" y="216315"/>
                  <a:pt x="3168032" y="204717"/>
                </a:cubicBezTo>
                <a:cubicBezTo>
                  <a:pt x="3156433" y="193118"/>
                  <a:pt x="3140436" y="186955"/>
                  <a:pt x="3127088" y="177421"/>
                </a:cubicBezTo>
                <a:cubicBezTo>
                  <a:pt x="3108579" y="164200"/>
                  <a:pt x="3090694" y="150126"/>
                  <a:pt x="3072497" y="136478"/>
                </a:cubicBezTo>
                <a:cubicBezTo>
                  <a:pt x="3069132" y="126382"/>
                  <a:pt x="3049190" y="54591"/>
                  <a:pt x="3031554" y="54591"/>
                </a:cubicBezTo>
                <a:cubicBezTo>
                  <a:pt x="3017168" y="54591"/>
                  <a:pt x="3022455" y="81887"/>
                  <a:pt x="3017906" y="95535"/>
                </a:cubicBezTo>
                <a:cubicBezTo>
                  <a:pt x="3013562" y="143315"/>
                  <a:pt x="3013328" y="273000"/>
                  <a:pt x="2976963" y="327547"/>
                </a:cubicBezTo>
                <a:lnTo>
                  <a:pt x="2949667" y="368490"/>
                </a:lnTo>
                <a:cubicBezTo>
                  <a:pt x="2945118" y="395786"/>
                  <a:pt x="2936020" y="422705"/>
                  <a:pt x="2936020" y="450377"/>
                </a:cubicBezTo>
                <a:cubicBezTo>
                  <a:pt x="2936020" y="784758"/>
                  <a:pt x="3042741" y="839974"/>
                  <a:pt x="2908724" y="750627"/>
                </a:cubicBezTo>
                <a:cubicBezTo>
                  <a:pt x="2874418" y="647712"/>
                  <a:pt x="2920695" y="774571"/>
                  <a:pt x="2867781" y="668741"/>
                </a:cubicBezTo>
                <a:cubicBezTo>
                  <a:pt x="2861347" y="655874"/>
                  <a:pt x="2860567" y="640664"/>
                  <a:pt x="2854133" y="627797"/>
                </a:cubicBezTo>
                <a:cubicBezTo>
                  <a:pt x="2846798" y="613126"/>
                  <a:pt x="2834173" y="601525"/>
                  <a:pt x="2826838" y="586854"/>
                </a:cubicBezTo>
                <a:cubicBezTo>
                  <a:pt x="2820404" y="573987"/>
                  <a:pt x="2820176" y="558487"/>
                  <a:pt x="2813190" y="545911"/>
                </a:cubicBezTo>
                <a:cubicBezTo>
                  <a:pt x="2797258" y="517234"/>
                  <a:pt x="2776796" y="491320"/>
                  <a:pt x="2758599" y="464024"/>
                </a:cubicBezTo>
                <a:cubicBezTo>
                  <a:pt x="2749500" y="450376"/>
                  <a:pt x="2736490" y="438642"/>
                  <a:pt x="2731303" y="423081"/>
                </a:cubicBezTo>
                <a:cubicBezTo>
                  <a:pt x="2712468" y="366577"/>
                  <a:pt x="2725635" y="394108"/>
                  <a:pt x="2690360" y="341194"/>
                </a:cubicBezTo>
                <a:cubicBezTo>
                  <a:pt x="2685811" y="286603"/>
                  <a:pt x="2681906" y="231954"/>
                  <a:pt x="2676712" y="177421"/>
                </a:cubicBezTo>
                <a:cubicBezTo>
                  <a:pt x="2672806" y="136411"/>
                  <a:pt x="2676091" y="93672"/>
                  <a:pt x="2663064" y="54591"/>
                </a:cubicBezTo>
                <a:lnTo>
                  <a:pt x="2649417" y="95535"/>
                </a:lnTo>
                <a:cubicBezTo>
                  <a:pt x="2644868" y="177421"/>
                  <a:pt x="2642059" y="259423"/>
                  <a:pt x="2635769" y="341194"/>
                </a:cubicBezTo>
                <a:cubicBezTo>
                  <a:pt x="2632956" y="377764"/>
                  <a:pt x="2622121" y="413699"/>
                  <a:pt x="2622121" y="450377"/>
                </a:cubicBezTo>
                <a:cubicBezTo>
                  <a:pt x="2622121" y="574474"/>
                  <a:pt x="2626067" y="512861"/>
                  <a:pt x="2663064" y="586854"/>
                </a:cubicBezTo>
                <a:cubicBezTo>
                  <a:pt x="2669498" y="599721"/>
                  <a:pt x="2667725" y="616563"/>
                  <a:pt x="2676712" y="627797"/>
                </a:cubicBezTo>
                <a:cubicBezTo>
                  <a:pt x="2686959" y="640605"/>
                  <a:pt x="2704007" y="645994"/>
                  <a:pt x="2717655" y="655093"/>
                </a:cubicBezTo>
                <a:cubicBezTo>
                  <a:pt x="2722204" y="668741"/>
                  <a:pt x="2724317" y="683460"/>
                  <a:pt x="2731303" y="696036"/>
                </a:cubicBezTo>
                <a:cubicBezTo>
                  <a:pt x="2747235" y="724713"/>
                  <a:pt x="2775520" y="746801"/>
                  <a:pt x="2785894" y="777923"/>
                </a:cubicBezTo>
                <a:lnTo>
                  <a:pt x="2813190" y="859809"/>
                </a:lnTo>
                <a:lnTo>
                  <a:pt x="2840485" y="941696"/>
                </a:lnTo>
                <a:lnTo>
                  <a:pt x="2854133" y="982639"/>
                </a:lnTo>
                <a:cubicBezTo>
                  <a:pt x="2894400" y="1224241"/>
                  <a:pt x="2884898" y="1135308"/>
                  <a:pt x="2854133" y="1596788"/>
                </a:cubicBezTo>
                <a:cubicBezTo>
                  <a:pt x="2850524" y="1650928"/>
                  <a:pt x="2826338" y="1679424"/>
                  <a:pt x="2799542" y="1719618"/>
                </a:cubicBezTo>
                <a:cubicBezTo>
                  <a:pt x="2758133" y="1843844"/>
                  <a:pt x="2821650" y="1647653"/>
                  <a:pt x="2772246" y="1828800"/>
                </a:cubicBezTo>
                <a:cubicBezTo>
                  <a:pt x="2745047" y="1928532"/>
                  <a:pt x="2744603" y="1885829"/>
                  <a:pt x="2731303" y="1978926"/>
                </a:cubicBezTo>
                <a:cubicBezTo>
                  <a:pt x="2698881" y="2205874"/>
                  <a:pt x="2734862" y="2015715"/>
                  <a:pt x="2704008" y="2169994"/>
                </a:cubicBezTo>
                <a:cubicBezTo>
                  <a:pt x="2699459" y="2156346"/>
                  <a:pt x="2688771" y="2143349"/>
                  <a:pt x="2690360" y="2129051"/>
                </a:cubicBezTo>
                <a:cubicBezTo>
                  <a:pt x="2693537" y="2100455"/>
                  <a:pt x="2717655" y="2047165"/>
                  <a:pt x="2717655" y="2047165"/>
                </a:cubicBezTo>
                <a:cubicBezTo>
                  <a:pt x="2713106" y="2033517"/>
                  <a:pt x="2712995" y="2017455"/>
                  <a:pt x="2704008" y="2006221"/>
                </a:cubicBezTo>
                <a:cubicBezTo>
                  <a:pt x="2684770" y="1982174"/>
                  <a:pt x="2615429" y="1959872"/>
                  <a:pt x="2594826" y="1951630"/>
                </a:cubicBezTo>
                <a:cubicBezTo>
                  <a:pt x="2576629" y="1924335"/>
                  <a:pt x="2550609" y="1900866"/>
                  <a:pt x="2540235" y="1869744"/>
                </a:cubicBezTo>
                <a:cubicBezTo>
                  <a:pt x="2521400" y="1813239"/>
                  <a:pt x="2534567" y="1840770"/>
                  <a:pt x="2499291" y="1787857"/>
                </a:cubicBezTo>
                <a:cubicBezTo>
                  <a:pt x="2467150" y="1659296"/>
                  <a:pt x="2502406" y="1812780"/>
                  <a:pt x="2471996" y="1569493"/>
                </a:cubicBezTo>
                <a:cubicBezTo>
                  <a:pt x="2469670" y="1550881"/>
                  <a:pt x="2466736" y="1531679"/>
                  <a:pt x="2458348" y="1514902"/>
                </a:cubicBezTo>
                <a:cubicBezTo>
                  <a:pt x="2364490" y="1327186"/>
                  <a:pt x="2427851" y="1505296"/>
                  <a:pt x="2390109" y="1392072"/>
                </a:cubicBezTo>
                <a:cubicBezTo>
                  <a:pt x="2385560" y="1351129"/>
                  <a:pt x="2386452" y="1309207"/>
                  <a:pt x="2376461" y="1269242"/>
                </a:cubicBezTo>
                <a:cubicBezTo>
                  <a:pt x="2370127" y="1243907"/>
                  <a:pt x="2323501" y="1202634"/>
                  <a:pt x="2308223" y="1187356"/>
                </a:cubicBezTo>
                <a:cubicBezTo>
                  <a:pt x="2282134" y="1109089"/>
                  <a:pt x="2305629" y="1185216"/>
                  <a:pt x="2280927" y="1078174"/>
                </a:cubicBezTo>
                <a:cubicBezTo>
                  <a:pt x="2272492" y="1041620"/>
                  <a:pt x="2253632" y="968991"/>
                  <a:pt x="2253632" y="968991"/>
                </a:cubicBezTo>
                <a:cubicBezTo>
                  <a:pt x="2258181" y="923499"/>
                  <a:pt x="2258854" y="877450"/>
                  <a:pt x="2267279" y="832514"/>
                </a:cubicBezTo>
                <a:cubicBezTo>
                  <a:pt x="2272581" y="804235"/>
                  <a:pt x="2285476" y="777923"/>
                  <a:pt x="2294575" y="750627"/>
                </a:cubicBezTo>
                <a:lnTo>
                  <a:pt x="2349166" y="586854"/>
                </a:lnTo>
                <a:cubicBezTo>
                  <a:pt x="2353715" y="573206"/>
                  <a:pt x="2359325" y="559867"/>
                  <a:pt x="2362814" y="545911"/>
                </a:cubicBezTo>
                <a:cubicBezTo>
                  <a:pt x="2367188" y="528415"/>
                  <a:pt x="2380318" y="469960"/>
                  <a:pt x="2390109" y="450377"/>
                </a:cubicBezTo>
                <a:cubicBezTo>
                  <a:pt x="2397445" y="435706"/>
                  <a:pt x="2408306" y="423081"/>
                  <a:pt x="2417405" y="409433"/>
                </a:cubicBezTo>
                <a:cubicBezTo>
                  <a:pt x="2445776" y="324317"/>
                  <a:pt x="2442142" y="353139"/>
                  <a:pt x="2417405" y="204717"/>
                </a:cubicBezTo>
                <a:cubicBezTo>
                  <a:pt x="2412675" y="176336"/>
                  <a:pt x="2399208" y="150126"/>
                  <a:pt x="2390109" y="122830"/>
                </a:cubicBezTo>
                <a:lnTo>
                  <a:pt x="2376461" y="81887"/>
                </a:lnTo>
                <a:cubicBezTo>
                  <a:pt x="2371912" y="136478"/>
                  <a:pt x="2371820" y="191625"/>
                  <a:pt x="2362814" y="245660"/>
                </a:cubicBezTo>
                <a:cubicBezTo>
                  <a:pt x="2358084" y="274041"/>
                  <a:pt x="2344617" y="300251"/>
                  <a:pt x="2335518" y="327547"/>
                </a:cubicBezTo>
                <a:lnTo>
                  <a:pt x="2321870" y="368490"/>
                </a:lnTo>
                <a:cubicBezTo>
                  <a:pt x="2298757" y="553401"/>
                  <a:pt x="2319583" y="408369"/>
                  <a:pt x="2294575" y="545911"/>
                </a:cubicBezTo>
                <a:cubicBezTo>
                  <a:pt x="2289625" y="573136"/>
                  <a:pt x="2286354" y="600663"/>
                  <a:pt x="2280927" y="627797"/>
                </a:cubicBezTo>
                <a:cubicBezTo>
                  <a:pt x="2266708" y="698891"/>
                  <a:pt x="2270972" y="662640"/>
                  <a:pt x="2253632" y="723332"/>
                </a:cubicBezTo>
                <a:cubicBezTo>
                  <a:pt x="2240781" y="768311"/>
                  <a:pt x="2235719" y="799248"/>
                  <a:pt x="2226336" y="846162"/>
                </a:cubicBezTo>
                <a:cubicBezTo>
                  <a:pt x="2217237" y="832514"/>
                  <a:pt x="2204799" y="820577"/>
                  <a:pt x="2199040" y="805218"/>
                </a:cubicBezTo>
                <a:cubicBezTo>
                  <a:pt x="2190895" y="783498"/>
                  <a:pt x="2186680" y="760140"/>
                  <a:pt x="2185393" y="736979"/>
                </a:cubicBezTo>
                <a:cubicBezTo>
                  <a:pt x="2177566" y="596096"/>
                  <a:pt x="2184147" y="454453"/>
                  <a:pt x="2171745" y="313899"/>
                </a:cubicBezTo>
                <a:cubicBezTo>
                  <a:pt x="2170303" y="297560"/>
                  <a:pt x="2154950" y="285557"/>
                  <a:pt x="2144449" y="272956"/>
                </a:cubicBezTo>
                <a:cubicBezTo>
                  <a:pt x="2122888" y="247082"/>
                  <a:pt x="2093238" y="220055"/>
                  <a:pt x="2062563" y="204717"/>
                </a:cubicBezTo>
                <a:cubicBezTo>
                  <a:pt x="2049696" y="198283"/>
                  <a:pt x="2035268" y="195618"/>
                  <a:pt x="2021620" y="191069"/>
                </a:cubicBezTo>
                <a:cubicBezTo>
                  <a:pt x="2015871" y="173822"/>
                  <a:pt x="1978311" y="68239"/>
                  <a:pt x="1994324" y="68239"/>
                </a:cubicBezTo>
                <a:cubicBezTo>
                  <a:pt x="2023096" y="68239"/>
                  <a:pt x="2021620" y="150126"/>
                  <a:pt x="2021620" y="150126"/>
                </a:cubicBezTo>
                <a:cubicBezTo>
                  <a:pt x="2026169" y="327547"/>
                  <a:pt x="2026825" y="505110"/>
                  <a:pt x="2035267" y="682388"/>
                </a:cubicBezTo>
                <a:cubicBezTo>
                  <a:pt x="2035951" y="696758"/>
                  <a:pt x="2045426" y="709375"/>
                  <a:pt x="2048915" y="723332"/>
                </a:cubicBezTo>
                <a:cubicBezTo>
                  <a:pt x="2087495" y="877652"/>
                  <a:pt x="2031302" y="697789"/>
                  <a:pt x="2089858" y="873457"/>
                </a:cubicBezTo>
                <a:lnTo>
                  <a:pt x="2117154" y="955344"/>
                </a:lnTo>
                <a:lnTo>
                  <a:pt x="2130802" y="996287"/>
                </a:lnTo>
                <a:cubicBezTo>
                  <a:pt x="2135351" y="1091821"/>
                  <a:pt x="2137384" y="1187509"/>
                  <a:pt x="2144449" y="1282890"/>
                </a:cubicBezTo>
                <a:cubicBezTo>
                  <a:pt x="2147130" y="1319084"/>
                  <a:pt x="2160909" y="1381444"/>
                  <a:pt x="2171745" y="1419368"/>
                </a:cubicBezTo>
                <a:cubicBezTo>
                  <a:pt x="2175697" y="1433200"/>
                  <a:pt x="2182158" y="1446293"/>
                  <a:pt x="2185393" y="1460311"/>
                </a:cubicBezTo>
                <a:cubicBezTo>
                  <a:pt x="2195825" y="1505516"/>
                  <a:pt x="2201436" y="1551780"/>
                  <a:pt x="2212688" y="1596788"/>
                </a:cubicBezTo>
                <a:cubicBezTo>
                  <a:pt x="2217237" y="1614985"/>
                  <a:pt x="2222981" y="1632925"/>
                  <a:pt x="2226336" y="1651379"/>
                </a:cubicBezTo>
                <a:cubicBezTo>
                  <a:pt x="2232091" y="1683028"/>
                  <a:pt x="2232751" y="1715569"/>
                  <a:pt x="2239984" y="1746914"/>
                </a:cubicBezTo>
                <a:cubicBezTo>
                  <a:pt x="2246454" y="1774949"/>
                  <a:pt x="2260301" y="1800887"/>
                  <a:pt x="2267279" y="1828800"/>
                </a:cubicBezTo>
                <a:cubicBezTo>
                  <a:pt x="2276378" y="1865194"/>
                  <a:pt x="2282712" y="1902393"/>
                  <a:pt x="2294575" y="1937982"/>
                </a:cubicBezTo>
                <a:cubicBezTo>
                  <a:pt x="2303673" y="1965278"/>
                  <a:pt x="2305910" y="1995929"/>
                  <a:pt x="2321870" y="2019869"/>
                </a:cubicBezTo>
                <a:cubicBezTo>
                  <a:pt x="2410644" y="2153026"/>
                  <a:pt x="2271568" y="1946058"/>
                  <a:pt x="2390109" y="2115403"/>
                </a:cubicBezTo>
                <a:cubicBezTo>
                  <a:pt x="2408921" y="2142278"/>
                  <a:pt x="2434326" y="2166168"/>
                  <a:pt x="2444700" y="2197290"/>
                </a:cubicBezTo>
                <a:cubicBezTo>
                  <a:pt x="2494474" y="2346608"/>
                  <a:pt x="2415092" y="2120438"/>
                  <a:pt x="2485643" y="2279177"/>
                </a:cubicBezTo>
                <a:cubicBezTo>
                  <a:pt x="2497328" y="2305469"/>
                  <a:pt x="2496979" y="2337123"/>
                  <a:pt x="2512939" y="2361063"/>
                </a:cubicBezTo>
                <a:cubicBezTo>
                  <a:pt x="2553597" y="2422051"/>
                  <a:pt x="2566765" y="2426242"/>
                  <a:pt x="2581178" y="2483893"/>
                </a:cubicBezTo>
                <a:cubicBezTo>
                  <a:pt x="2586804" y="2506397"/>
                  <a:pt x="2590277" y="2529386"/>
                  <a:pt x="2594826" y="2552132"/>
                </a:cubicBezTo>
                <a:cubicBezTo>
                  <a:pt x="2590277" y="2624920"/>
                  <a:pt x="2588813" y="2697967"/>
                  <a:pt x="2581178" y="2770496"/>
                </a:cubicBezTo>
                <a:cubicBezTo>
                  <a:pt x="2579672" y="2784803"/>
                  <a:pt x="2568062" y="2797063"/>
                  <a:pt x="2567530" y="2811439"/>
                </a:cubicBezTo>
                <a:cubicBezTo>
                  <a:pt x="2540413" y="3543596"/>
                  <a:pt x="2683532" y="3312998"/>
                  <a:pt x="2526587" y="3548418"/>
                </a:cubicBezTo>
                <a:cubicBezTo>
                  <a:pt x="2517488" y="3534770"/>
                  <a:pt x="2507429" y="3521716"/>
                  <a:pt x="2499291" y="3507475"/>
                </a:cubicBezTo>
                <a:cubicBezTo>
                  <a:pt x="2489197" y="3489811"/>
                  <a:pt x="2482779" y="3470136"/>
                  <a:pt x="2471996" y="3452884"/>
                </a:cubicBezTo>
                <a:cubicBezTo>
                  <a:pt x="2459940" y="3433595"/>
                  <a:pt x="2444273" y="3416802"/>
                  <a:pt x="2431052" y="3398293"/>
                </a:cubicBezTo>
                <a:cubicBezTo>
                  <a:pt x="2383547" y="3331787"/>
                  <a:pt x="2426538" y="3380132"/>
                  <a:pt x="2362814" y="3316406"/>
                </a:cubicBezTo>
                <a:cubicBezTo>
                  <a:pt x="2353715" y="3289111"/>
                  <a:pt x="2351478" y="3258460"/>
                  <a:pt x="2335518" y="3234520"/>
                </a:cubicBezTo>
                <a:cubicBezTo>
                  <a:pt x="2326420" y="3220872"/>
                  <a:pt x="2315558" y="3208248"/>
                  <a:pt x="2308223" y="3193577"/>
                </a:cubicBezTo>
                <a:cubicBezTo>
                  <a:pt x="2301789" y="3180710"/>
                  <a:pt x="2301562" y="3165209"/>
                  <a:pt x="2294575" y="3152633"/>
                </a:cubicBezTo>
                <a:cubicBezTo>
                  <a:pt x="2278643" y="3123956"/>
                  <a:pt x="2250358" y="3101868"/>
                  <a:pt x="2239984" y="3070747"/>
                </a:cubicBezTo>
                <a:lnTo>
                  <a:pt x="2212688" y="2988860"/>
                </a:lnTo>
                <a:cubicBezTo>
                  <a:pt x="2208139" y="2947917"/>
                  <a:pt x="2202461" y="2907083"/>
                  <a:pt x="2199040" y="2866030"/>
                </a:cubicBezTo>
                <a:cubicBezTo>
                  <a:pt x="2193361" y="2797876"/>
                  <a:pt x="2196636" y="2728774"/>
                  <a:pt x="2185393" y="2661314"/>
                </a:cubicBezTo>
                <a:cubicBezTo>
                  <a:pt x="2181158" y="2635903"/>
                  <a:pt x="2129961" y="2594796"/>
                  <a:pt x="2117154" y="2579427"/>
                </a:cubicBezTo>
                <a:cubicBezTo>
                  <a:pt x="2106653" y="2566826"/>
                  <a:pt x="2100533" y="2550938"/>
                  <a:pt x="2089858" y="2538484"/>
                </a:cubicBezTo>
                <a:cubicBezTo>
                  <a:pt x="2073110" y="2518945"/>
                  <a:pt x="2052015" y="2503432"/>
                  <a:pt x="2035267" y="2483893"/>
                </a:cubicBezTo>
                <a:cubicBezTo>
                  <a:pt x="1974610" y="2413126"/>
                  <a:pt x="2045884" y="2468225"/>
                  <a:pt x="1967029" y="2415654"/>
                </a:cubicBezTo>
                <a:cubicBezTo>
                  <a:pt x="1932721" y="2312733"/>
                  <a:pt x="1979003" y="2439605"/>
                  <a:pt x="1926085" y="2333768"/>
                </a:cubicBezTo>
                <a:cubicBezTo>
                  <a:pt x="1869581" y="2220759"/>
                  <a:pt x="1963368" y="2369217"/>
                  <a:pt x="1885142" y="2251881"/>
                </a:cubicBezTo>
                <a:cubicBezTo>
                  <a:pt x="1880593" y="2229135"/>
                  <a:pt x="1874560" y="2206635"/>
                  <a:pt x="1871494" y="2183642"/>
                </a:cubicBezTo>
                <a:cubicBezTo>
                  <a:pt x="1865451" y="2138324"/>
                  <a:pt x="1866271" y="2092101"/>
                  <a:pt x="1857846" y="2047165"/>
                </a:cubicBezTo>
                <a:cubicBezTo>
                  <a:pt x="1857844" y="2047153"/>
                  <a:pt x="1823729" y="1944812"/>
                  <a:pt x="1816903" y="1924335"/>
                </a:cubicBezTo>
                <a:lnTo>
                  <a:pt x="1762312" y="1760562"/>
                </a:lnTo>
                <a:cubicBezTo>
                  <a:pt x="1762311" y="1760558"/>
                  <a:pt x="1735018" y="1678680"/>
                  <a:pt x="1735017" y="1678675"/>
                </a:cubicBezTo>
                <a:lnTo>
                  <a:pt x="1721369" y="1596788"/>
                </a:lnTo>
                <a:cubicBezTo>
                  <a:pt x="1725918" y="1555845"/>
                  <a:pt x="1728245" y="1514593"/>
                  <a:pt x="1735017" y="1473959"/>
                </a:cubicBezTo>
                <a:cubicBezTo>
                  <a:pt x="1748738" y="1391632"/>
                  <a:pt x="1764169" y="1468384"/>
                  <a:pt x="1803255" y="1351129"/>
                </a:cubicBezTo>
                <a:lnTo>
                  <a:pt x="1830551" y="1269242"/>
                </a:lnTo>
                <a:cubicBezTo>
                  <a:pt x="1835100" y="1255594"/>
                  <a:pt x="1836219" y="1240269"/>
                  <a:pt x="1844199" y="1228299"/>
                </a:cubicBezTo>
                <a:cubicBezTo>
                  <a:pt x="1853297" y="1214651"/>
                  <a:pt x="1864832" y="1202345"/>
                  <a:pt x="1871494" y="1187356"/>
                </a:cubicBezTo>
                <a:cubicBezTo>
                  <a:pt x="1883179" y="1161064"/>
                  <a:pt x="1889691" y="1132765"/>
                  <a:pt x="1898790" y="1105469"/>
                </a:cubicBezTo>
                <a:lnTo>
                  <a:pt x="1912438" y="1064526"/>
                </a:lnTo>
                <a:lnTo>
                  <a:pt x="1926085" y="1023582"/>
                </a:lnTo>
                <a:cubicBezTo>
                  <a:pt x="1921536" y="968991"/>
                  <a:pt x="1921444" y="913844"/>
                  <a:pt x="1912438" y="859809"/>
                </a:cubicBezTo>
                <a:cubicBezTo>
                  <a:pt x="1907708" y="831429"/>
                  <a:pt x="1898009" y="803657"/>
                  <a:pt x="1885142" y="777923"/>
                </a:cubicBezTo>
                <a:cubicBezTo>
                  <a:pt x="1845983" y="699606"/>
                  <a:pt x="1868313" y="740778"/>
                  <a:pt x="1816903" y="655093"/>
                </a:cubicBezTo>
                <a:cubicBezTo>
                  <a:pt x="1812354" y="636896"/>
                  <a:pt x="1808408" y="618537"/>
                  <a:pt x="1803255" y="600502"/>
                </a:cubicBezTo>
                <a:cubicBezTo>
                  <a:pt x="1792555" y="563052"/>
                  <a:pt x="1776739" y="527388"/>
                  <a:pt x="1762312" y="491320"/>
                </a:cubicBezTo>
                <a:cubicBezTo>
                  <a:pt x="1757763" y="459475"/>
                  <a:pt x="1754973" y="427329"/>
                  <a:pt x="1748664" y="395785"/>
                </a:cubicBezTo>
                <a:cubicBezTo>
                  <a:pt x="1745843" y="381679"/>
                  <a:pt x="1735017" y="369228"/>
                  <a:pt x="1735017" y="354842"/>
                </a:cubicBezTo>
                <a:cubicBezTo>
                  <a:pt x="1735017" y="290940"/>
                  <a:pt x="1747937" y="248567"/>
                  <a:pt x="1762312" y="191069"/>
                </a:cubicBezTo>
                <a:cubicBezTo>
                  <a:pt x="1766861" y="145576"/>
                  <a:pt x="1787049" y="98945"/>
                  <a:pt x="1775960" y="54591"/>
                </a:cubicBezTo>
                <a:cubicBezTo>
                  <a:pt x="1768982" y="26678"/>
                  <a:pt x="1761531" y="110743"/>
                  <a:pt x="1748664" y="136478"/>
                </a:cubicBezTo>
                <a:lnTo>
                  <a:pt x="1721369" y="191069"/>
                </a:lnTo>
                <a:cubicBezTo>
                  <a:pt x="1716820" y="213815"/>
                  <a:pt x="1712937" y="236705"/>
                  <a:pt x="1707721" y="259308"/>
                </a:cubicBezTo>
                <a:cubicBezTo>
                  <a:pt x="1699286" y="295861"/>
                  <a:pt x="1680426" y="368490"/>
                  <a:pt x="1680426" y="368490"/>
                </a:cubicBezTo>
                <a:cubicBezTo>
                  <a:pt x="1684424" y="412474"/>
                  <a:pt x="1699492" y="589328"/>
                  <a:pt x="1707721" y="641445"/>
                </a:cubicBezTo>
                <a:cubicBezTo>
                  <a:pt x="1753905" y="933938"/>
                  <a:pt x="1717616" y="677273"/>
                  <a:pt x="1748664" y="832514"/>
                </a:cubicBezTo>
                <a:cubicBezTo>
                  <a:pt x="1754091" y="859649"/>
                  <a:pt x="1757763" y="887105"/>
                  <a:pt x="1762312" y="914400"/>
                </a:cubicBezTo>
                <a:cubicBezTo>
                  <a:pt x="1760305" y="934469"/>
                  <a:pt x="1759008" y="1048637"/>
                  <a:pt x="1735017" y="1091821"/>
                </a:cubicBezTo>
                <a:cubicBezTo>
                  <a:pt x="1719086" y="1120498"/>
                  <a:pt x="1680426" y="1173708"/>
                  <a:pt x="1680426" y="1173708"/>
                </a:cubicBezTo>
                <a:cubicBezTo>
                  <a:pt x="1675877" y="1196454"/>
                  <a:pt x="1670592" y="1219066"/>
                  <a:pt x="1666778" y="1241947"/>
                </a:cubicBezTo>
                <a:cubicBezTo>
                  <a:pt x="1661490" y="1273677"/>
                  <a:pt x="1659439" y="1305938"/>
                  <a:pt x="1653130" y="1337481"/>
                </a:cubicBezTo>
                <a:cubicBezTo>
                  <a:pt x="1650309" y="1351588"/>
                  <a:pt x="1644031" y="1364776"/>
                  <a:pt x="1639482" y="1378424"/>
                </a:cubicBezTo>
                <a:lnTo>
                  <a:pt x="1612187" y="1296538"/>
                </a:lnTo>
                <a:cubicBezTo>
                  <a:pt x="1607638" y="1282890"/>
                  <a:pt x="1610509" y="1263574"/>
                  <a:pt x="1598539" y="1255594"/>
                </a:cubicBezTo>
                <a:lnTo>
                  <a:pt x="1557596" y="1228299"/>
                </a:lnTo>
                <a:cubicBezTo>
                  <a:pt x="1548497" y="1214651"/>
                  <a:pt x="1537636" y="1202027"/>
                  <a:pt x="1530300" y="1187356"/>
                </a:cubicBezTo>
                <a:cubicBezTo>
                  <a:pt x="1473791" y="1074340"/>
                  <a:pt x="1567586" y="1222813"/>
                  <a:pt x="1489357" y="1105469"/>
                </a:cubicBezTo>
                <a:cubicBezTo>
                  <a:pt x="1480864" y="1029029"/>
                  <a:pt x="1479443" y="983930"/>
                  <a:pt x="1462061" y="914400"/>
                </a:cubicBezTo>
                <a:cubicBezTo>
                  <a:pt x="1458572" y="900444"/>
                  <a:pt x="1452963" y="887105"/>
                  <a:pt x="1448414" y="873457"/>
                </a:cubicBezTo>
                <a:lnTo>
                  <a:pt x="1475709" y="709684"/>
                </a:lnTo>
                <a:cubicBezTo>
                  <a:pt x="1480258" y="682388"/>
                  <a:pt x="1482645" y="654643"/>
                  <a:pt x="1489357" y="627797"/>
                </a:cubicBezTo>
                <a:cubicBezTo>
                  <a:pt x="1506494" y="559250"/>
                  <a:pt x="1497074" y="591001"/>
                  <a:pt x="1516652" y="532263"/>
                </a:cubicBezTo>
                <a:cubicBezTo>
                  <a:pt x="1510121" y="382031"/>
                  <a:pt x="1521746" y="279679"/>
                  <a:pt x="1489357" y="150126"/>
                </a:cubicBezTo>
                <a:cubicBezTo>
                  <a:pt x="1485868" y="136169"/>
                  <a:pt x="1485882" y="119355"/>
                  <a:pt x="1475709" y="109182"/>
                </a:cubicBezTo>
                <a:cubicBezTo>
                  <a:pt x="1452513" y="85985"/>
                  <a:pt x="1393823" y="54591"/>
                  <a:pt x="1393823" y="54591"/>
                </a:cubicBezTo>
                <a:cubicBezTo>
                  <a:pt x="1384724" y="68239"/>
                  <a:pt x="1372286" y="80177"/>
                  <a:pt x="1366527" y="95535"/>
                </a:cubicBezTo>
                <a:cubicBezTo>
                  <a:pt x="1358382" y="117255"/>
                  <a:pt x="1356910" y="140930"/>
                  <a:pt x="1352879" y="163774"/>
                </a:cubicBezTo>
                <a:cubicBezTo>
                  <a:pt x="1343261" y="218276"/>
                  <a:pt x="1343086" y="275043"/>
                  <a:pt x="1325584" y="327547"/>
                </a:cubicBezTo>
                <a:lnTo>
                  <a:pt x="1298288" y="409433"/>
                </a:lnTo>
                <a:cubicBezTo>
                  <a:pt x="1291415" y="505652"/>
                  <a:pt x="1287167" y="612640"/>
                  <a:pt x="1270993" y="709684"/>
                </a:cubicBezTo>
                <a:cubicBezTo>
                  <a:pt x="1267909" y="728186"/>
                  <a:pt x="1260700" y="745821"/>
                  <a:pt x="1257345" y="764275"/>
                </a:cubicBezTo>
                <a:cubicBezTo>
                  <a:pt x="1251591" y="795924"/>
                  <a:pt x="1248246" y="827964"/>
                  <a:pt x="1243697" y="859809"/>
                </a:cubicBezTo>
                <a:cubicBezTo>
                  <a:pt x="1248246" y="887105"/>
                  <a:pt x="1257345" y="914024"/>
                  <a:pt x="1257345" y="941696"/>
                </a:cubicBezTo>
                <a:cubicBezTo>
                  <a:pt x="1257345" y="956082"/>
                  <a:pt x="1247186" y="914709"/>
                  <a:pt x="1243697" y="900753"/>
                </a:cubicBezTo>
                <a:cubicBezTo>
                  <a:pt x="1238071" y="878249"/>
                  <a:pt x="1235675" y="855018"/>
                  <a:pt x="1230049" y="832514"/>
                </a:cubicBezTo>
                <a:cubicBezTo>
                  <a:pt x="1226560" y="818558"/>
                  <a:pt x="1219223" y="805677"/>
                  <a:pt x="1216402" y="791571"/>
                </a:cubicBezTo>
                <a:cubicBezTo>
                  <a:pt x="1205548" y="737301"/>
                  <a:pt x="1202529" y="681489"/>
                  <a:pt x="1189106" y="627797"/>
                </a:cubicBezTo>
                <a:cubicBezTo>
                  <a:pt x="1184557" y="609600"/>
                  <a:pt x="1183846" y="589983"/>
                  <a:pt x="1175458" y="573206"/>
                </a:cubicBezTo>
                <a:cubicBezTo>
                  <a:pt x="1142810" y="507910"/>
                  <a:pt x="1124855" y="495308"/>
                  <a:pt x="1079924" y="450377"/>
                </a:cubicBezTo>
                <a:cubicBezTo>
                  <a:pt x="1047918" y="354359"/>
                  <a:pt x="1089573" y="472890"/>
                  <a:pt x="1038981" y="354842"/>
                </a:cubicBezTo>
                <a:cubicBezTo>
                  <a:pt x="1033314" y="341619"/>
                  <a:pt x="1032319" y="326475"/>
                  <a:pt x="1025333" y="313899"/>
                </a:cubicBezTo>
                <a:cubicBezTo>
                  <a:pt x="1009401" y="285222"/>
                  <a:pt x="970742" y="232012"/>
                  <a:pt x="970742" y="232012"/>
                </a:cubicBezTo>
                <a:cubicBezTo>
                  <a:pt x="946604" y="135463"/>
                  <a:pt x="965752" y="218218"/>
                  <a:pt x="943446" y="95535"/>
                </a:cubicBezTo>
                <a:cubicBezTo>
                  <a:pt x="939297" y="72712"/>
                  <a:pt x="929799" y="4099"/>
                  <a:pt x="929799" y="27296"/>
                </a:cubicBezTo>
                <a:cubicBezTo>
                  <a:pt x="929799" y="86445"/>
                  <a:pt x="945148" y="123666"/>
                  <a:pt x="957094" y="177421"/>
                </a:cubicBezTo>
                <a:cubicBezTo>
                  <a:pt x="962126" y="200065"/>
                  <a:pt x="964638" y="223281"/>
                  <a:pt x="970742" y="245660"/>
                </a:cubicBezTo>
                <a:cubicBezTo>
                  <a:pt x="978313" y="273418"/>
                  <a:pt x="988940" y="300251"/>
                  <a:pt x="998038" y="327547"/>
                </a:cubicBezTo>
                <a:lnTo>
                  <a:pt x="1011685" y="368490"/>
                </a:lnTo>
                <a:cubicBezTo>
                  <a:pt x="1016234" y="382138"/>
                  <a:pt x="1021844" y="395477"/>
                  <a:pt x="1025333" y="409433"/>
                </a:cubicBezTo>
                <a:lnTo>
                  <a:pt x="1052629" y="518615"/>
                </a:lnTo>
                <a:cubicBezTo>
                  <a:pt x="1057178" y="536812"/>
                  <a:pt x="1060345" y="555412"/>
                  <a:pt x="1066276" y="573206"/>
                </a:cubicBezTo>
                <a:lnTo>
                  <a:pt x="1079924" y="614150"/>
                </a:lnTo>
                <a:cubicBezTo>
                  <a:pt x="1082934" y="638227"/>
                  <a:pt x="1091307" y="740792"/>
                  <a:pt x="1107220" y="777923"/>
                </a:cubicBezTo>
                <a:cubicBezTo>
                  <a:pt x="1113681" y="792999"/>
                  <a:pt x="1125417" y="805218"/>
                  <a:pt x="1134515" y="818866"/>
                </a:cubicBezTo>
                <a:cubicBezTo>
                  <a:pt x="1138888" y="836359"/>
                  <a:pt x="1152021" y="894819"/>
                  <a:pt x="1161811" y="914400"/>
                </a:cubicBezTo>
                <a:cubicBezTo>
                  <a:pt x="1169146" y="929071"/>
                  <a:pt x="1182444" y="940355"/>
                  <a:pt x="1189106" y="955344"/>
                </a:cubicBezTo>
                <a:cubicBezTo>
                  <a:pt x="1200791" y="981636"/>
                  <a:pt x="1207304" y="1009935"/>
                  <a:pt x="1216402" y="1037230"/>
                </a:cubicBezTo>
                <a:cubicBezTo>
                  <a:pt x="1220951" y="1050878"/>
                  <a:pt x="1222069" y="1066204"/>
                  <a:pt x="1230049" y="1078174"/>
                </a:cubicBezTo>
                <a:cubicBezTo>
                  <a:pt x="1239148" y="1091822"/>
                  <a:pt x="1250683" y="1104128"/>
                  <a:pt x="1257345" y="1119117"/>
                </a:cubicBezTo>
                <a:cubicBezTo>
                  <a:pt x="1269030" y="1145409"/>
                  <a:pt x="1268680" y="1177063"/>
                  <a:pt x="1284640" y="1201003"/>
                </a:cubicBezTo>
                <a:cubicBezTo>
                  <a:pt x="1293739" y="1214651"/>
                  <a:pt x="1304600" y="1227276"/>
                  <a:pt x="1311936" y="1241947"/>
                </a:cubicBezTo>
                <a:cubicBezTo>
                  <a:pt x="1322844" y="1263762"/>
                  <a:pt x="1333402" y="1317075"/>
                  <a:pt x="1339232" y="1337481"/>
                </a:cubicBezTo>
                <a:cubicBezTo>
                  <a:pt x="1343184" y="1351313"/>
                  <a:pt x="1348330" y="1364776"/>
                  <a:pt x="1352879" y="1378424"/>
                </a:cubicBezTo>
                <a:cubicBezTo>
                  <a:pt x="1364215" y="1605145"/>
                  <a:pt x="1358442" y="1600350"/>
                  <a:pt x="1380175" y="1774209"/>
                </a:cubicBezTo>
                <a:cubicBezTo>
                  <a:pt x="1383018" y="1796953"/>
                  <a:pt x="1389393" y="1878148"/>
                  <a:pt x="1407470" y="1910687"/>
                </a:cubicBezTo>
                <a:cubicBezTo>
                  <a:pt x="1448281" y="1984148"/>
                  <a:pt x="1453270" y="1983784"/>
                  <a:pt x="1503005" y="2033517"/>
                </a:cubicBezTo>
                <a:lnTo>
                  <a:pt x="1543948" y="2156347"/>
                </a:lnTo>
                <a:cubicBezTo>
                  <a:pt x="1548497" y="2169995"/>
                  <a:pt x="1570463" y="2203724"/>
                  <a:pt x="1557596" y="2197290"/>
                </a:cubicBezTo>
                <a:lnTo>
                  <a:pt x="1503005" y="2169994"/>
                </a:lnTo>
                <a:cubicBezTo>
                  <a:pt x="1493906" y="2156346"/>
                  <a:pt x="1488053" y="2139852"/>
                  <a:pt x="1475709" y="2129051"/>
                </a:cubicBezTo>
                <a:cubicBezTo>
                  <a:pt x="1451021" y="2107449"/>
                  <a:pt x="1393823" y="2074460"/>
                  <a:pt x="1393823" y="2074460"/>
                </a:cubicBezTo>
                <a:cubicBezTo>
                  <a:pt x="1384724" y="2060812"/>
                  <a:pt x="1379335" y="2043764"/>
                  <a:pt x="1366527" y="2033517"/>
                </a:cubicBezTo>
                <a:cubicBezTo>
                  <a:pt x="1355293" y="2024530"/>
                  <a:pt x="1338451" y="2026303"/>
                  <a:pt x="1325584" y="2019869"/>
                </a:cubicBezTo>
                <a:cubicBezTo>
                  <a:pt x="1296906" y="2005530"/>
                  <a:pt x="1262907" y="1976329"/>
                  <a:pt x="1243697" y="1951630"/>
                </a:cubicBezTo>
                <a:cubicBezTo>
                  <a:pt x="1223557" y="1925735"/>
                  <a:pt x="1189106" y="1869744"/>
                  <a:pt x="1189106" y="1869744"/>
                </a:cubicBezTo>
                <a:cubicBezTo>
                  <a:pt x="1139334" y="1720428"/>
                  <a:pt x="1218711" y="1946589"/>
                  <a:pt x="1148163" y="1787857"/>
                </a:cubicBezTo>
                <a:cubicBezTo>
                  <a:pt x="1111541" y="1705458"/>
                  <a:pt x="1143373" y="1714377"/>
                  <a:pt x="1079924" y="1665027"/>
                </a:cubicBezTo>
                <a:cubicBezTo>
                  <a:pt x="1054029" y="1644887"/>
                  <a:pt x="998038" y="1610436"/>
                  <a:pt x="998038" y="1610436"/>
                </a:cubicBezTo>
                <a:cubicBezTo>
                  <a:pt x="970593" y="1500657"/>
                  <a:pt x="996301" y="1612795"/>
                  <a:pt x="970742" y="1446663"/>
                </a:cubicBezTo>
                <a:cubicBezTo>
                  <a:pt x="967215" y="1423736"/>
                  <a:pt x="960160" y="1401417"/>
                  <a:pt x="957094" y="1378424"/>
                </a:cubicBezTo>
                <a:cubicBezTo>
                  <a:pt x="921526" y="1111672"/>
                  <a:pt x="976084" y="1320871"/>
                  <a:pt x="916151" y="1201003"/>
                </a:cubicBezTo>
                <a:cubicBezTo>
                  <a:pt x="909717" y="1188136"/>
                  <a:pt x="912675" y="1170232"/>
                  <a:pt x="902503" y="1160060"/>
                </a:cubicBezTo>
                <a:cubicBezTo>
                  <a:pt x="892331" y="1149888"/>
                  <a:pt x="875208" y="1150961"/>
                  <a:pt x="861560" y="1146412"/>
                </a:cubicBezTo>
                <a:cubicBezTo>
                  <a:pt x="843363" y="1119117"/>
                  <a:pt x="817343" y="1095648"/>
                  <a:pt x="806969" y="1064526"/>
                </a:cubicBezTo>
                <a:cubicBezTo>
                  <a:pt x="802420" y="1050878"/>
                  <a:pt x="799755" y="1036449"/>
                  <a:pt x="793321" y="1023582"/>
                </a:cubicBezTo>
                <a:cubicBezTo>
                  <a:pt x="785986" y="1008911"/>
                  <a:pt x="773361" y="997310"/>
                  <a:pt x="766026" y="982639"/>
                </a:cubicBezTo>
                <a:cubicBezTo>
                  <a:pt x="755070" y="960727"/>
                  <a:pt x="747332" y="937339"/>
                  <a:pt x="738730" y="914400"/>
                </a:cubicBezTo>
                <a:cubicBezTo>
                  <a:pt x="733679" y="900930"/>
                  <a:pt x="731516" y="886324"/>
                  <a:pt x="725082" y="873457"/>
                </a:cubicBezTo>
                <a:cubicBezTo>
                  <a:pt x="717747" y="858786"/>
                  <a:pt x="706885" y="846162"/>
                  <a:pt x="697787" y="832514"/>
                </a:cubicBezTo>
                <a:cubicBezTo>
                  <a:pt x="702336" y="714233"/>
                  <a:pt x="711435" y="596040"/>
                  <a:pt x="711435" y="477672"/>
                </a:cubicBezTo>
                <a:cubicBezTo>
                  <a:pt x="711435" y="455507"/>
                  <a:pt x="716342" y="296416"/>
                  <a:pt x="684139" y="232012"/>
                </a:cubicBezTo>
                <a:cubicBezTo>
                  <a:pt x="676803" y="217341"/>
                  <a:pt x="667344" y="203670"/>
                  <a:pt x="656843" y="191069"/>
                </a:cubicBezTo>
                <a:cubicBezTo>
                  <a:pt x="644487" y="176242"/>
                  <a:pt x="630727" y="162482"/>
                  <a:pt x="615900" y="150126"/>
                </a:cubicBezTo>
                <a:cubicBezTo>
                  <a:pt x="580624" y="120729"/>
                  <a:pt x="575049" y="122861"/>
                  <a:pt x="534014" y="109182"/>
                </a:cubicBezTo>
                <a:cubicBezTo>
                  <a:pt x="520366" y="95534"/>
                  <a:pt x="512371" y="68239"/>
                  <a:pt x="493070" y="68239"/>
                </a:cubicBezTo>
                <a:cubicBezTo>
                  <a:pt x="475433" y="68239"/>
                  <a:pt x="455492" y="140031"/>
                  <a:pt x="452127" y="150126"/>
                </a:cubicBezTo>
                <a:cubicBezTo>
                  <a:pt x="460004" y="256466"/>
                  <a:pt x="459249" y="451570"/>
                  <a:pt x="493070" y="586854"/>
                </a:cubicBezTo>
                <a:cubicBezTo>
                  <a:pt x="496559" y="600810"/>
                  <a:pt x="500284" y="614930"/>
                  <a:pt x="506718" y="627797"/>
                </a:cubicBezTo>
                <a:cubicBezTo>
                  <a:pt x="525720" y="665800"/>
                  <a:pt x="544773" y="679500"/>
                  <a:pt x="574957" y="709684"/>
                </a:cubicBezTo>
                <a:cubicBezTo>
                  <a:pt x="579506" y="723332"/>
                  <a:pt x="585784" y="736520"/>
                  <a:pt x="588605" y="750627"/>
                </a:cubicBezTo>
                <a:cubicBezTo>
                  <a:pt x="594914" y="782171"/>
                  <a:pt x="616638" y="817390"/>
                  <a:pt x="602252" y="846162"/>
                </a:cubicBezTo>
                <a:cubicBezTo>
                  <a:pt x="593620" y="863425"/>
                  <a:pt x="573159" y="820453"/>
                  <a:pt x="561309" y="805218"/>
                </a:cubicBezTo>
                <a:cubicBezTo>
                  <a:pt x="475574" y="694987"/>
                  <a:pt x="545036" y="748878"/>
                  <a:pt x="465775" y="696036"/>
                </a:cubicBezTo>
                <a:cubicBezTo>
                  <a:pt x="404728" y="604468"/>
                  <a:pt x="476642" y="694183"/>
                  <a:pt x="397536" y="641445"/>
                </a:cubicBezTo>
                <a:cubicBezTo>
                  <a:pt x="381477" y="630739"/>
                  <a:pt x="371828" y="612351"/>
                  <a:pt x="356593" y="600502"/>
                </a:cubicBezTo>
                <a:cubicBezTo>
                  <a:pt x="330698" y="580362"/>
                  <a:pt x="302002" y="564108"/>
                  <a:pt x="274706" y="545911"/>
                </a:cubicBezTo>
                <a:lnTo>
                  <a:pt x="233763" y="518615"/>
                </a:lnTo>
                <a:cubicBezTo>
                  <a:pt x="189203" y="429497"/>
                  <a:pt x="220854" y="478412"/>
                  <a:pt x="124581" y="382138"/>
                </a:cubicBezTo>
                <a:lnTo>
                  <a:pt x="83638" y="341194"/>
                </a:lnTo>
                <a:cubicBezTo>
                  <a:pt x="74539" y="313899"/>
                  <a:pt x="58137" y="288024"/>
                  <a:pt x="56342" y="259308"/>
                </a:cubicBezTo>
                <a:cubicBezTo>
                  <a:pt x="41797" y="26586"/>
                  <a:pt x="65757" y="110132"/>
                  <a:pt x="29046" y="0"/>
                </a:cubicBezTo>
                <a:cubicBezTo>
                  <a:pt x="-22361" y="154232"/>
                  <a:pt x="5413" y="54931"/>
                  <a:pt x="29046" y="409433"/>
                </a:cubicBezTo>
                <a:cubicBezTo>
                  <a:pt x="30003" y="423787"/>
                  <a:pt x="35707" y="437801"/>
                  <a:pt x="42694" y="450377"/>
                </a:cubicBezTo>
                <a:cubicBezTo>
                  <a:pt x="58626" y="479054"/>
                  <a:pt x="79088" y="504968"/>
                  <a:pt x="97285" y="532263"/>
                </a:cubicBezTo>
                <a:cubicBezTo>
                  <a:pt x="130102" y="581487"/>
                  <a:pt x="150383" y="617705"/>
                  <a:pt x="206467" y="655093"/>
                </a:cubicBezTo>
                <a:lnTo>
                  <a:pt x="247411" y="682388"/>
                </a:lnTo>
                <a:cubicBezTo>
                  <a:pt x="256509" y="696036"/>
                  <a:pt x="263108" y="711733"/>
                  <a:pt x="274706" y="723332"/>
                </a:cubicBezTo>
                <a:cubicBezTo>
                  <a:pt x="301161" y="749788"/>
                  <a:pt x="323294" y="753175"/>
                  <a:pt x="356593" y="764275"/>
                </a:cubicBezTo>
                <a:cubicBezTo>
                  <a:pt x="386368" y="853604"/>
                  <a:pt x="345013" y="765930"/>
                  <a:pt x="411184" y="818866"/>
                </a:cubicBezTo>
                <a:cubicBezTo>
                  <a:pt x="423992" y="829112"/>
                  <a:pt x="427978" y="847208"/>
                  <a:pt x="438479" y="859809"/>
                </a:cubicBezTo>
                <a:cubicBezTo>
                  <a:pt x="450835" y="874637"/>
                  <a:pt x="467067" y="885925"/>
                  <a:pt x="479423" y="900753"/>
                </a:cubicBezTo>
                <a:cubicBezTo>
                  <a:pt x="536288" y="968991"/>
                  <a:pt x="472598" y="918950"/>
                  <a:pt x="547661" y="968991"/>
                </a:cubicBezTo>
                <a:cubicBezTo>
                  <a:pt x="612514" y="1163549"/>
                  <a:pt x="547361" y="961114"/>
                  <a:pt x="588605" y="1105469"/>
                </a:cubicBezTo>
                <a:cubicBezTo>
                  <a:pt x="592557" y="1119301"/>
                  <a:pt x="598300" y="1132580"/>
                  <a:pt x="602252" y="1146412"/>
                </a:cubicBezTo>
                <a:cubicBezTo>
                  <a:pt x="630280" y="1244511"/>
                  <a:pt x="601396" y="1156634"/>
                  <a:pt x="629548" y="1269242"/>
                </a:cubicBezTo>
                <a:cubicBezTo>
                  <a:pt x="633037" y="1283198"/>
                  <a:pt x="639707" y="1296229"/>
                  <a:pt x="643196" y="1310185"/>
                </a:cubicBezTo>
                <a:cubicBezTo>
                  <a:pt x="648822" y="1332689"/>
                  <a:pt x="650178" y="1356206"/>
                  <a:pt x="656843" y="1378424"/>
                </a:cubicBezTo>
                <a:cubicBezTo>
                  <a:pt x="663883" y="1401889"/>
                  <a:pt x="676392" y="1423422"/>
                  <a:pt x="684139" y="1446663"/>
                </a:cubicBezTo>
                <a:cubicBezTo>
                  <a:pt x="690071" y="1464457"/>
                  <a:pt x="693238" y="1483057"/>
                  <a:pt x="697787" y="1501254"/>
                </a:cubicBezTo>
                <a:cubicBezTo>
                  <a:pt x="699780" y="1519190"/>
                  <a:pt x="711362" y="1655735"/>
                  <a:pt x="725082" y="1692323"/>
                </a:cubicBezTo>
                <a:cubicBezTo>
                  <a:pt x="730841" y="1707681"/>
                  <a:pt x="743279" y="1719618"/>
                  <a:pt x="752378" y="1733266"/>
                </a:cubicBezTo>
                <a:cubicBezTo>
                  <a:pt x="753813" y="1740439"/>
                  <a:pt x="773250" y="1843251"/>
                  <a:pt x="779673" y="1856096"/>
                </a:cubicBezTo>
                <a:cubicBezTo>
                  <a:pt x="794344" y="1885438"/>
                  <a:pt x="811067" y="1914785"/>
                  <a:pt x="834264" y="1937982"/>
                </a:cubicBezTo>
                <a:cubicBezTo>
                  <a:pt x="879194" y="1982912"/>
                  <a:pt x="897152" y="1995517"/>
                  <a:pt x="929799" y="2060812"/>
                </a:cubicBezTo>
                <a:cubicBezTo>
                  <a:pt x="938897" y="2079009"/>
                  <a:pt x="949080" y="2096703"/>
                  <a:pt x="957094" y="2115403"/>
                </a:cubicBezTo>
                <a:cubicBezTo>
                  <a:pt x="962761" y="2128626"/>
                  <a:pt x="964308" y="2143480"/>
                  <a:pt x="970742" y="2156347"/>
                </a:cubicBezTo>
                <a:cubicBezTo>
                  <a:pt x="978078" y="2171018"/>
                  <a:pt x="988939" y="2183642"/>
                  <a:pt x="998038" y="2197290"/>
                </a:cubicBezTo>
                <a:cubicBezTo>
                  <a:pt x="1002412" y="2214786"/>
                  <a:pt x="1015542" y="2273241"/>
                  <a:pt x="1025333" y="2292824"/>
                </a:cubicBezTo>
                <a:cubicBezTo>
                  <a:pt x="1065057" y="2372271"/>
                  <a:pt x="1062173" y="2307144"/>
                  <a:pt x="1134515" y="2415654"/>
                </a:cubicBezTo>
                <a:cubicBezTo>
                  <a:pt x="1143614" y="2429302"/>
                  <a:pt x="1150213" y="2444999"/>
                  <a:pt x="1161811" y="2456597"/>
                </a:cubicBezTo>
                <a:cubicBezTo>
                  <a:pt x="1178743" y="2473529"/>
                  <a:pt x="1234094" y="2509335"/>
                  <a:pt x="1257345" y="2524836"/>
                </a:cubicBezTo>
                <a:cubicBezTo>
                  <a:pt x="1366522" y="2688604"/>
                  <a:pt x="1198207" y="2447501"/>
                  <a:pt x="1325584" y="2593075"/>
                </a:cubicBezTo>
                <a:cubicBezTo>
                  <a:pt x="1347186" y="2617763"/>
                  <a:pt x="1356978" y="2651765"/>
                  <a:pt x="1380175" y="2674962"/>
                </a:cubicBezTo>
                <a:cubicBezTo>
                  <a:pt x="1393823" y="2688610"/>
                  <a:pt x="1408762" y="2701078"/>
                  <a:pt x="1421118" y="2715905"/>
                </a:cubicBezTo>
                <a:cubicBezTo>
                  <a:pt x="1482336" y="2789366"/>
                  <a:pt x="1405284" y="2733967"/>
                  <a:pt x="1516652" y="2825087"/>
                </a:cubicBezTo>
                <a:cubicBezTo>
                  <a:pt x="1590503" y="2885510"/>
                  <a:pt x="1622593" y="2874814"/>
                  <a:pt x="1680426" y="2961565"/>
                </a:cubicBezTo>
                <a:cubicBezTo>
                  <a:pt x="1769148" y="3094649"/>
                  <a:pt x="1630193" y="2887854"/>
                  <a:pt x="1748664" y="3057099"/>
                </a:cubicBezTo>
                <a:cubicBezTo>
                  <a:pt x="1748669" y="3057106"/>
                  <a:pt x="1816901" y="3159454"/>
                  <a:pt x="1830551" y="3179929"/>
                </a:cubicBezTo>
                <a:lnTo>
                  <a:pt x="1857846" y="3220872"/>
                </a:lnTo>
                <a:lnTo>
                  <a:pt x="1885142" y="3261815"/>
                </a:lnTo>
                <a:lnTo>
                  <a:pt x="1912438" y="3343702"/>
                </a:lnTo>
                <a:lnTo>
                  <a:pt x="1926085" y="3384645"/>
                </a:lnTo>
                <a:cubicBezTo>
                  <a:pt x="1930057" y="3432314"/>
                  <a:pt x="1943532" y="3612157"/>
                  <a:pt x="1953381" y="3671248"/>
                </a:cubicBezTo>
                <a:cubicBezTo>
                  <a:pt x="1955746" y="3685438"/>
                  <a:pt x="1963244" y="3698312"/>
                  <a:pt x="1967029" y="3712191"/>
                </a:cubicBezTo>
                <a:cubicBezTo>
                  <a:pt x="1976900" y="3748384"/>
                  <a:pt x="1994324" y="3821374"/>
                  <a:pt x="1994324" y="3821374"/>
                </a:cubicBezTo>
                <a:cubicBezTo>
                  <a:pt x="2014762" y="4352747"/>
                  <a:pt x="1991623" y="4015418"/>
                  <a:pt x="2021620" y="4285397"/>
                </a:cubicBezTo>
                <a:cubicBezTo>
                  <a:pt x="2026669" y="4330837"/>
                  <a:pt x="2026842" y="4376939"/>
                  <a:pt x="2035267" y="4421875"/>
                </a:cubicBezTo>
                <a:cubicBezTo>
                  <a:pt x="2040569" y="4450154"/>
                  <a:pt x="2062563" y="4503762"/>
                  <a:pt x="2062563" y="4503762"/>
                </a:cubicBezTo>
                <a:cubicBezTo>
                  <a:pt x="2058014" y="4540156"/>
                  <a:pt x="2030718" y="4581099"/>
                  <a:pt x="2048915" y="4612944"/>
                </a:cubicBezTo>
                <a:cubicBezTo>
                  <a:pt x="2060424" y="4633084"/>
                  <a:pt x="2097853" y="4586429"/>
                  <a:pt x="2117154" y="4599296"/>
                </a:cubicBezTo>
                <a:cubicBezTo>
                  <a:pt x="2130802" y="4608394"/>
                  <a:pt x="2104099" y="4632101"/>
                  <a:pt x="2089858" y="4640239"/>
                </a:cubicBezTo>
                <a:cubicBezTo>
                  <a:pt x="2069718" y="4651748"/>
                  <a:pt x="2044366" y="4649338"/>
                  <a:pt x="2021620" y="4653887"/>
                </a:cubicBezTo>
                <a:cubicBezTo>
                  <a:pt x="2012521" y="4681183"/>
                  <a:pt x="2007191" y="4710039"/>
                  <a:pt x="1994324" y="4735774"/>
                </a:cubicBezTo>
                <a:cubicBezTo>
                  <a:pt x="1985226" y="4753971"/>
                  <a:pt x="1974585" y="4771475"/>
                  <a:pt x="1967029" y="4790365"/>
                </a:cubicBezTo>
                <a:cubicBezTo>
                  <a:pt x="1922498" y="4901693"/>
                  <a:pt x="1967545" y="4844439"/>
                  <a:pt x="1898790" y="4913194"/>
                </a:cubicBezTo>
                <a:cubicBezTo>
                  <a:pt x="1894241" y="4926842"/>
                  <a:pt x="1891576" y="4941271"/>
                  <a:pt x="1885142" y="4954138"/>
                </a:cubicBezTo>
                <a:cubicBezTo>
                  <a:pt x="1851783" y="5020855"/>
                  <a:pt x="1861351" y="4967413"/>
                  <a:pt x="1844199" y="5036024"/>
                </a:cubicBezTo>
                <a:cubicBezTo>
                  <a:pt x="1838573" y="5058528"/>
                  <a:pt x="1834701" y="5081440"/>
                  <a:pt x="1830551" y="5104263"/>
                </a:cubicBezTo>
                <a:cubicBezTo>
                  <a:pt x="1820385" y="5160176"/>
                  <a:pt x="1828590" y="5188111"/>
                  <a:pt x="1789608" y="5227093"/>
                </a:cubicBezTo>
                <a:cubicBezTo>
                  <a:pt x="1778009" y="5238691"/>
                  <a:pt x="1762312" y="5245290"/>
                  <a:pt x="1748664" y="5254388"/>
                </a:cubicBezTo>
                <a:cubicBezTo>
                  <a:pt x="1730467" y="5281684"/>
                  <a:pt x="1666777" y="5318078"/>
                  <a:pt x="1694073" y="5336275"/>
                </a:cubicBezTo>
                <a:cubicBezTo>
                  <a:pt x="1747847" y="5372124"/>
                  <a:pt x="1738943" y="5371376"/>
                  <a:pt x="1816903" y="5390866"/>
                </a:cubicBezTo>
                <a:cubicBezTo>
                  <a:pt x="1835100" y="5395415"/>
                  <a:pt x="1852778" y="5403266"/>
                  <a:pt x="1871494" y="5404514"/>
                </a:cubicBezTo>
                <a:cubicBezTo>
                  <a:pt x="1921425" y="5407843"/>
                  <a:pt x="1971578" y="5404514"/>
                  <a:pt x="2021620" y="5404514"/>
                </a:cubicBezTo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F5919-47E3-4DC8-B98E-503E945497D7}"/>
              </a:ext>
            </a:extLst>
          </p:cNvPr>
          <p:cNvSpPr txBox="1"/>
          <p:nvPr/>
        </p:nvSpPr>
        <p:spPr>
          <a:xfrm>
            <a:off x="9692640" y="5197883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C375ED-BECB-49E8-B19E-7EBBAE8C7E03}"/>
              </a:ext>
            </a:extLst>
          </p:cNvPr>
          <p:cNvSpPr txBox="1"/>
          <p:nvPr/>
        </p:nvSpPr>
        <p:spPr>
          <a:xfrm>
            <a:off x="9692640" y="4466244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54AF29-9F59-46DD-95C0-E4F77126E2A5}"/>
              </a:ext>
            </a:extLst>
          </p:cNvPr>
          <p:cNvSpPr txBox="1"/>
          <p:nvPr/>
        </p:nvSpPr>
        <p:spPr>
          <a:xfrm>
            <a:off x="9692640" y="3809746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3982D9-AA05-454B-8E6F-F1F7326CD041}"/>
              </a:ext>
            </a:extLst>
          </p:cNvPr>
          <p:cNvSpPr txBox="1"/>
          <p:nvPr/>
        </p:nvSpPr>
        <p:spPr>
          <a:xfrm>
            <a:off x="9692640" y="3101860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74081A-249A-4F19-8F7F-9E895E4AD3A5}"/>
              </a:ext>
            </a:extLst>
          </p:cNvPr>
          <p:cNvSpPr txBox="1"/>
          <p:nvPr/>
        </p:nvSpPr>
        <p:spPr>
          <a:xfrm>
            <a:off x="9692640" y="2367875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8934A8-DDD5-42CA-AC68-33CF16689762}"/>
              </a:ext>
            </a:extLst>
          </p:cNvPr>
          <p:cNvSpPr txBox="1"/>
          <p:nvPr/>
        </p:nvSpPr>
        <p:spPr>
          <a:xfrm>
            <a:off x="9626465" y="1622427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304EC5-0D37-47F6-ABEA-DE548359A89B}"/>
              </a:ext>
            </a:extLst>
          </p:cNvPr>
          <p:cNvSpPr txBox="1"/>
          <p:nvPr/>
        </p:nvSpPr>
        <p:spPr>
          <a:xfrm>
            <a:off x="9616561" y="904161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13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240574-9A62-4B2D-876F-D33713F5B407}"/>
              </a:ext>
            </a:extLst>
          </p:cNvPr>
          <p:cNvSpPr txBox="1"/>
          <p:nvPr/>
        </p:nvSpPr>
        <p:spPr>
          <a:xfrm>
            <a:off x="9616561" y="152861"/>
            <a:ext cx="82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21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D1702FC-F142-4534-B78C-8E4430BA40B9}"/>
              </a:ext>
            </a:extLst>
          </p:cNvPr>
          <p:cNvSpPr/>
          <p:nvPr/>
        </p:nvSpPr>
        <p:spPr>
          <a:xfrm>
            <a:off x="2814425" y="206071"/>
            <a:ext cx="5803043" cy="6027997"/>
          </a:xfrm>
          <a:custGeom>
            <a:avLst/>
            <a:gdLst>
              <a:gd name="connsiteX0" fmla="*/ 1784495 w 5803043"/>
              <a:gd name="connsiteY0" fmla="*/ 5871587 h 6027997"/>
              <a:gd name="connsiteX1" fmla="*/ 1868716 w 5803043"/>
              <a:gd name="connsiteY1" fmla="*/ 5931745 h 6027997"/>
              <a:gd name="connsiteX2" fmla="*/ 1940906 w 5803043"/>
              <a:gd name="connsiteY2" fmla="*/ 5955808 h 6027997"/>
              <a:gd name="connsiteX3" fmla="*/ 2025127 w 5803043"/>
              <a:gd name="connsiteY3" fmla="*/ 5979871 h 6027997"/>
              <a:gd name="connsiteX4" fmla="*/ 2085285 w 5803043"/>
              <a:gd name="connsiteY4" fmla="*/ 5991902 h 6027997"/>
              <a:gd name="connsiteX5" fmla="*/ 2289821 w 5803043"/>
              <a:gd name="connsiteY5" fmla="*/ 6003934 h 6027997"/>
              <a:gd name="connsiteX6" fmla="*/ 2482327 w 5803043"/>
              <a:gd name="connsiteY6" fmla="*/ 6027997 h 6027997"/>
              <a:gd name="connsiteX7" fmla="*/ 3156095 w 5803043"/>
              <a:gd name="connsiteY7" fmla="*/ 6015966 h 6027997"/>
              <a:gd name="connsiteX8" fmla="*/ 3276411 w 5803043"/>
              <a:gd name="connsiteY8" fmla="*/ 5991902 h 6027997"/>
              <a:gd name="connsiteX9" fmla="*/ 3384695 w 5803043"/>
              <a:gd name="connsiteY9" fmla="*/ 5967839 h 6027997"/>
              <a:gd name="connsiteX10" fmla="*/ 3408758 w 5803043"/>
              <a:gd name="connsiteY10" fmla="*/ 5931745 h 6027997"/>
              <a:gd name="connsiteX11" fmla="*/ 3432821 w 5803043"/>
              <a:gd name="connsiteY11" fmla="*/ 5907681 h 6027997"/>
              <a:gd name="connsiteX12" fmla="*/ 3444853 w 5803043"/>
              <a:gd name="connsiteY12" fmla="*/ 5859555 h 6027997"/>
              <a:gd name="connsiteX13" fmla="*/ 3432821 w 5803043"/>
              <a:gd name="connsiteY13" fmla="*/ 5691113 h 6027997"/>
              <a:gd name="connsiteX14" fmla="*/ 3384695 w 5803043"/>
              <a:gd name="connsiteY14" fmla="*/ 5618924 h 6027997"/>
              <a:gd name="connsiteX15" fmla="*/ 3360632 w 5803043"/>
              <a:gd name="connsiteY15" fmla="*/ 5522671 h 6027997"/>
              <a:gd name="connsiteX16" fmla="*/ 3348600 w 5803043"/>
              <a:gd name="connsiteY16" fmla="*/ 5306102 h 6027997"/>
              <a:gd name="connsiteX17" fmla="*/ 3324537 w 5803043"/>
              <a:gd name="connsiteY17" fmla="*/ 5233913 h 6027997"/>
              <a:gd name="connsiteX18" fmla="*/ 3336569 w 5803043"/>
              <a:gd name="connsiteY18" fmla="*/ 5185787 h 6027997"/>
              <a:gd name="connsiteX19" fmla="*/ 3348600 w 5803043"/>
              <a:gd name="connsiteY19" fmla="*/ 5149692 h 6027997"/>
              <a:gd name="connsiteX20" fmla="*/ 3336569 w 5803043"/>
              <a:gd name="connsiteY20" fmla="*/ 5005313 h 6027997"/>
              <a:gd name="connsiteX21" fmla="*/ 3360632 w 5803043"/>
              <a:gd name="connsiteY21" fmla="*/ 4776713 h 6027997"/>
              <a:gd name="connsiteX22" fmla="*/ 3396727 w 5803043"/>
              <a:gd name="connsiteY22" fmla="*/ 4704524 h 6027997"/>
              <a:gd name="connsiteX23" fmla="*/ 3408758 w 5803043"/>
              <a:gd name="connsiteY23" fmla="*/ 4632334 h 6027997"/>
              <a:gd name="connsiteX24" fmla="*/ 3420790 w 5803043"/>
              <a:gd name="connsiteY24" fmla="*/ 4584208 h 6027997"/>
              <a:gd name="connsiteX25" fmla="*/ 3432821 w 5803043"/>
              <a:gd name="connsiteY25" fmla="*/ 4487955 h 6027997"/>
              <a:gd name="connsiteX26" fmla="*/ 3456885 w 5803043"/>
              <a:gd name="connsiteY26" fmla="*/ 4451860 h 6027997"/>
              <a:gd name="connsiteX27" fmla="*/ 3541106 w 5803043"/>
              <a:gd name="connsiteY27" fmla="*/ 4319513 h 6027997"/>
              <a:gd name="connsiteX28" fmla="*/ 3553137 w 5803043"/>
              <a:gd name="connsiteY28" fmla="*/ 4271387 h 6027997"/>
              <a:gd name="connsiteX29" fmla="*/ 3565169 w 5803043"/>
              <a:gd name="connsiteY29" fmla="*/ 4235292 h 6027997"/>
              <a:gd name="connsiteX30" fmla="*/ 3589232 w 5803043"/>
              <a:gd name="connsiteY30" fmla="*/ 4006692 h 6027997"/>
              <a:gd name="connsiteX31" fmla="*/ 3601264 w 5803043"/>
              <a:gd name="connsiteY31" fmla="*/ 3970597 h 6027997"/>
              <a:gd name="connsiteX32" fmla="*/ 3649390 w 5803043"/>
              <a:gd name="connsiteY32" fmla="*/ 3898408 h 6027997"/>
              <a:gd name="connsiteX33" fmla="*/ 3685485 w 5803043"/>
              <a:gd name="connsiteY33" fmla="*/ 3766060 h 6027997"/>
              <a:gd name="connsiteX34" fmla="*/ 3709548 w 5803043"/>
              <a:gd name="connsiteY34" fmla="*/ 3645745 h 6027997"/>
              <a:gd name="connsiteX35" fmla="*/ 3721579 w 5803043"/>
              <a:gd name="connsiteY35" fmla="*/ 3609650 h 6027997"/>
              <a:gd name="connsiteX36" fmla="*/ 3745643 w 5803043"/>
              <a:gd name="connsiteY36" fmla="*/ 3585587 h 6027997"/>
              <a:gd name="connsiteX37" fmla="*/ 3829864 w 5803043"/>
              <a:gd name="connsiteY37" fmla="*/ 3489334 h 6027997"/>
              <a:gd name="connsiteX38" fmla="*/ 3853927 w 5803043"/>
              <a:gd name="connsiteY38" fmla="*/ 3453239 h 6027997"/>
              <a:gd name="connsiteX39" fmla="*/ 3890021 w 5803043"/>
              <a:gd name="connsiteY39" fmla="*/ 3369018 h 6027997"/>
              <a:gd name="connsiteX40" fmla="*/ 3902053 w 5803043"/>
              <a:gd name="connsiteY40" fmla="*/ 3296829 h 6027997"/>
              <a:gd name="connsiteX41" fmla="*/ 3914085 w 5803043"/>
              <a:gd name="connsiteY41" fmla="*/ 3188545 h 6027997"/>
              <a:gd name="connsiteX42" fmla="*/ 3938148 w 5803043"/>
              <a:gd name="connsiteY42" fmla="*/ 3140418 h 6027997"/>
              <a:gd name="connsiteX43" fmla="*/ 3986274 w 5803043"/>
              <a:gd name="connsiteY43" fmla="*/ 3080260 h 6027997"/>
              <a:gd name="connsiteX44" fmla="*/ 4010337 w 5803043"/>
              <a:gd name="connsiteY44" fmla="*/ 3020102 h 6027997"/>
              <a:gd name="connsiteX45" fmla="*/ 4022369 w 5803043"/>
              <a:gd name="connsiteY45" fmla="*/ 2971976 h 6027997"/>
              <a:gd name="connsiteX46" fmla="*/ 4070495 w 5803043"/>
              <a:gd name="connsiteY46" fmla="*/ 2899787 h 6027997"/>
              <a:gd name="connsiteX47" fmla="*/ 4082527 w 5803043"/>
              <a:gd name="connsiteY47" fmla="*/ 2863692 h 6027997"/>
              <a:gd name="connsiteX48" fmla="*/ 4118621 w 5803043"/>
              <a:gd name="connsiteY48" fmla="*/ 2827597 h 6027997"/>
              <a:gd name="connsiteX49" fmla="*/ 4142685 w 5803043"/>
              <a:gd name="connsiteY49" fmla="*/ 2767439 h 6027997"/>
              <a:gd name="connsiteX50" fmla="*/ 4275032 w 5803043"/>
              <a:gd name="connsiteY50" fmla="*/ 2719313 h 6027997"/>
              <a:gd name="connsiteX51" fmla="*/ 4311127 w 5803043"/>
              <a:gd name="connsiteY51" fmla="*/ 2707281 h 6027997"/>
              <a:gd name="connsiteX52" fmla="*/ 4383316 w 5803043"/>
              <a:gd name="connsiteY52" fmla="*/ 2647124 h 6027997"/>
              <a:gd name="connsiteX53" fmla="*/ 4395348 w 5803043"/>
              <a:gd name="connsiteY53" fmla="*/ 2611029 h 6027997"/>
              <a:gd name="connsiteX54" fmla="*/ 4431443 w 5803043"/>
              <a:gd name="connsiteY54" fmla="*/ 2586966 h 6027997"/>
              <a:gd name="connsiteX55" fmla="*/ 4479569 w 5803043"/>
              <a:gd name="connsiteY55" fmla="*/ 2538839 h 6027997"/>
              <a:gd name="connsiteX56" fmla="*/ 4515664 w 5803043"/>
              <a:gd name="connsiteY56" fmla="*/ 2466650 h 6027997"/>
              <a:gd name="connsiteX57" fmla="*/ 4551758 w 5803043"/>
              <a:gd name="connsiteY57" fmla="*/ 2298208 h 6027997"/>
              <a:gd name="connsiteX58" fmla="*/ 4599885 w 5803043"/>
              <a:gd name="connsiteY58" fmla="*/ 2274145 h 6027997"/>
              <a:gd name="connsiteX59" fmla="*/ 4648011 w 5803043"/>
              <a:gd name="connsiteY59" fmla="*/ 2226018 h 6027997"/>
              <a:gd name="connsiteX60" fmla="*/ 4720200 w 5803043"/>
              <a:gd name="connsiteY60" fmla="*/ 2177892 h 6027997"/>
              <a:gd name="connsiteX61" fmla="*/ 4744264 w 5803043"/>
              <a:gd name="connsiteY61" fmla="*/ 2141797 h 6027997"/>
              <a:gd name="connsiteX62" fmla="*/ 4780358 w 5803043"/>
              <a:gd name="connsiteY62" fmla="*/ 2105702 h 6027997"/>
              <a:gd name="connsiteX63" fmla="*/ 4852548 w 5803043"/>
              <a:gd name="connsiteY63" fmla="*/ 2009450 h 6027997"/>
              <a:gd name="connsiteX64" fmla="*/ 4984895 w 5803043"/>
              <a:gd name="connsiteY64" fmla="*/ 1889134 h 6027997"/>
              <a:gd name="connsiteX65" fmla="*/ 5033021 w 5803043"/>
              <a:gd name="connsiteY65" fmla="*/ 1792881 h 6027997"/>
              <a:gd name="connsiteX66" fmla="*/ 5069116 w 5803043"/>
              <a:gd name="connsiteY66" fmla="*/ 1768818 h 6027997"/>
              <a:gd name="connsiteX67" fmla="*/ 5153337 w 5803043"/>
              <a:gd name="connsiteY67" fmla="*/ 1636471 h 6027997"/>
              <a:gd name="connsiteX68" fmla="*/ 5177400 w 5803043"/>
              <a:gd name="connsiteY68" fmla="*/ 1600376 h 6027997"/>
              <a:gd name="connsiteX69" fmla="*/ 5225527 w 5803043"/>
              <a:gd name="connsiteY69" fmla="*/ 1516155 h 6027997"/>
              <a:gd name="connsiteX70" fmla="*/ 5273653 w 5803043"/>
              <a:gd name="connsiteY70" fmla="*/ 1431934 h 6027997"/>
              <a:gd name="connsiteX71" fmla="*/ 5297716 w 5803043"/>
              <a:gd name="connsiteY71" fmla="*/ 1383808 h 6027997"/>
              <a:gd name="connsiteX72" fmla="*/ 5345843 w 5803043"/>
              <a:gd name="connsiteY72" fmla="*/ 1311618 h 6027997"/>
              <a:gd name="connsiteX73" fmla="*/ 5369906 w 5803043"/>
              <a:gd name="connsiteY73" fmla="*/ 1275524 h 6027997"/>
              <a:gd name="connsiteX74" fmla="*/ 5454127 w 5803043"/>
              <a:gd name="connsiteY74" fmla="*/ 1119113 h 6027997"/>
              <a:gd name="connsiteX75" fmla="*/ 5478190 w 5803043"/>
              <a:gd name="connsiteY75" fmla="*/ 1034892 h 6027997"/>
              <a:gd name="connsiteX76" fmla="*/ 5502253 w 5803043"/>
              <a:gd name="connsiteY76" fmla="*/ 962702 h 6027997"/>
              <a:gd name="connsiteX77" fmla="*/ 5514285 w 5803043"/>
              <a:gd name="connsiteY77" fmla="*/ 890513 h 6027997"/>
              <a:gd name="connsiteX78" fmla="*/ 5490221 w 5803043"/>
              <a:gd name="connsiteY78" fmla="*/ 830355 h 6027997"/>
              <a:gd name="connsiteX79" fmla="*/ 5466158 w 5803043"/>
              <a:gd name="connsiteY79" fmla="*/ 794260 h 6027997"/>
              <a:gd name="connsiteX80" fmla="*/ 5442095 w 5803043"/>
              <a:gd name="connsiteY80" fmla="*/ 746134 h 6027997"/>
              <a:gd name="connsiteX81" fmla="*/ 5478190 w 5803043"/>
              <a:gd name="connsiteY81" fmla="*/ 517534 h 6027997"/>
              <a:gd name="connsiteX82" fmla="*/ 5514285 w 5803043"/>
              <a:gd name="connsiteY82" fmla="*/ 505502 h 6027997"/>
              <a:gd name="connsiteX83" fmla="*/ 5574443 w 5803043"/>
              <a:gd name="connsiteY83" fmla="*/ 445345 h 6027997"/>
              <a:gd name="connsiteX84" fmla="*/ 5646632 w 5803043"/>
              <a:gd name="connsiteY84" fmla="*/ 397218 h 6027997"/>
              <a:gd name="connsiteX85" fmla="*/ 5718821 w 5803043"/>
              <a:gd name="connsiteY85" fmla="*/ 337060 h 6027997"/>
              <a:gd name="connsiteX86" fmla="*/ 5791011 w 5803043"/>
              <a:gd name="connsiteY86" fmla="*/ 204713 h 6027997"/>
              <a:gd name="connsiteX87" fmla="*/ 5803043 w 5803043"/>
              <a:gd name="connsiteY87" fmla="*/ 156587 h 6027997"/>
              <a:gd name="connsiteX88" fmla="*/ 5766948 w 5803043"/>
              <a:gd name="connsiteY88" fmla="*/ 144555 h 6027997"/>
              <a:gd name="connsiteX89" fmla="*/ 5742885 w 5803043"/>
              <a:gd name="connsiteY89" fmla="*/ 180650 h 6027997"/>
              <a:gd name="connsiteX90" fmla="*/ 5718821 w 5803043"/>
              <a:gd name="connsiteY90" fmla="*/ 204713 h 6027997"/>
              <a:gd name="connsiteX91" fmla="*/ 5682727 w 5803043"/>
              <a:gd name="connsiteY91" fmla="*/ 252839 h 6027997"/>
              <a:gd name="connsiteX92" fmla="*/ 5610537 w 5803043"/>
              <a:gd name="connsiteY92" fmla="*/ 312997 h 6027997"/>
              <a:gd name="connsiteX93" fmla="*/ 5538348 w 5803043"/>
              <a:gd name="connsiteY93" fmla="*/ 361124 h 6027997"/>
              <a:gd name="connsiteX94" fmla="*/ 5490221 w 5803043"/>
              <a:gd name="connsiteY94" fmla="*/ 433313 h 6027997"/>
              <a:gd name="connsiteX95" fmla="*/ 5466158 w 5803043"/>
              <a:gd name="connsiteY95" fmla="*/ 505502 h 6027997"/>
              <a:gd name="connsiteX96" fmla="*/ 5478190 w 5803043"/>
              <a:gd name="connsiteY96" fmla="*/ 409250 h 6027997"/>
              <a:gd name="connsiteX97" fmla="*/ 5490221 w 5803043"/>
              <a:gd name="connsiteY97" fmla="*/ 349092 h 6027997"/>
              <a:gd name="connsiteX98" fmla="*/ 5478190 w 5803043"/>
              <a:gd name="connsiteY98" fmla="*/ 288934 h 6027997"/>
              <a:gd name="connsiteX99" fmla="*/ 5406000 w 5803043"/>
              <a:gd name="connsiteY99" fmla="*/ 156587 h 6027997"/>
              <a:gd name="connsiteX100" fmla="*/ 5381937 w 5803043"/>
              <a:gd name="connsiteY100" fmla="*/ 120492 h 6027997"/>
              <a:gd name="connsiteX101" fmla="*/ 5345843 w 5803043"/>
              <a:gd name="connsiteY101" fmla="*/ 108460 h 6027997"/>
              <a:gd name="connsiteX102" fmla="*/ 5321779 w 5803043"/>
              <a:gd name="connsiteY102" fmla="*/ 84397 h 6027997"/>
              <a:gd name="connsiteX103" fmla="*/ 5285685 w 5803043"/>
              <a:gd name="connsiteY103" fmla="*/ 36271 h 6027997"/>
              <a:gd name="connsiteX104" fmla="*/ 5273653 w 5803043"/>
              <a:gd name="connsiteY104" fmla="*/ 84397 h 6027997"/>
              <a:gd name="connsiteX105" fmla="*/ 5261621 w 5803043"/>
              <a:gd name="connsiteY105" fmla="*/ 120492 h 6027997"/>
              <a:gd name="connsiteX106" fmla="*/ 5273653 w 5803043"/>
              <a:gd name="connsiteY106" fmla="*/ 337060 h 6027997"/>
              <a:gd name="connsiteX107" fmla="*/ 5297716 w 5803043"/>
              <a:gd name="connsiteY107" fmla="*/ 409250 h 6027997"/>
              <a:gd name="connsiteX108" fmla="*/ 5309748 w 5803043"/>
              <a:gd name="connsiteY108" fmla="*/ 445345 h 6027997"/>
              <a:gd name="connsiteX109" fmla="*/ 5321779 w 5803043"/>
              <a:gd name="connsiteY109" fmla="*/ 577692 h 6027997"/>
              <a:gd name="connsiteX110" fmla="*/ 5333811 w 5803043"/>
              <a:gd name="connsiteY110" fmla="*/ 613787 h 6027997"/>
              <a:gd name="connsiteX111" fmla="*/ 5309748 w 5803043"/>
              <a:gd name="connsiteY111" fmla="*/ 830355 h 6027997"/>
              <a:gd name="connsiteX112" fmla="*/ 5297716 w 5803043"/>
              <a:gd name="connsiteY112" fmla="*/ 866450 h 6027997"/>
              <a:gd name="connsiteX113" fmla="*/ 5273653 w 5803043"/>
              <a:gd name="connsiteY113" fmla="*/ 902545 h 6027997"/>
              <a:gd name="connsiteX114" fmla="*/ 5237558 w 5803043"/>
              <a:gd name="connsiteY114" fmla="*/ 950671 h 6027997"/>
              <a:gd name="connsiteX115" fmla="*/ 5141306 w 5803043"/>
              <a:gd name="connsiteY115" fmla="*/ 1022860 h 6027997"/>
              <a:gd name="connsiteX116" fmla="*/ 5117243 w 5803043"/>
              <a:gd name="connsiteY116" fmla="*/ 1058955 h 6027997"/>
              <a:gd name="connsiteX117" fmla="*/ 5093179 w 5803043"/>
              <a:gd name="connsiteY117" fmla="*/ 1131145 h 6027997"/>
              <a:gd name="connsiteX118" fmla="*/ 5081148 w 5803043"/>
              <a:gd name="connsiteY118" fmla="*/ 1227397 h 6027997"/>
              <a:gd name="connsiteX119" fmla="*/ 5069116 w 5803043"/>
              <a:gd name="connsiteY119" fmla="*/ 1371776 h 6027997"/>
              <a:gd name="connsiteX120" fmla="*/ 5045053 w 5803043"/>
              <a:gd name="connsiteY120" fmla="*/ 1492092 h 6027997"/>
              <a:gd name="connsiteX121" fmla="*/ 5020990 w 5803043"/>
              <a:gd name="connsiteY121" fmla="*/ 1528187 h 6027997"/>
              <a:gd name="connsiteX122" fmla="*/ 4960832 w 5803043"/>
              <a:gd name="connsiteY122" fmla="*/ 1588345 h 6027997"/>
              <a:gd name="connsiteX123" fmla="*/ 4924737 w 5803043"/>
              <a:gd name="connsiteY123" fmla="*/ 1600376 h 6027997"/>
              <a:gd name="connsiteX124" fmla="*/ 4840516 w 5803043"/>
              <a:gd name="connsiteY124" fmla="*/ 1672566 h 6027997"/>
              <a:gd name="connsiteX125" fmla="*/ 4816453 w 5803043"/>
              <a:gd name="connsiteY125" fmla="*/ 1708660 h 6027997"/>
              <a:gd name="connsiteX126" fmla="*/ 4780358 w 5803043"/>
              <a:gd name="connsiteY126" fmla="*/ 1720692 h 6027997"/>
              <a:gd name="connsiteX127" fmla="*/ 4744264 w 5803043"/>
              <a:gd name="connsiteY127" fmla="*/ 1756787 h 6027997"/>
              <a:gd name="connsiteX128" fmla="*/ 4708169 w 5803043"/>
              <a:gd name="connsiteY128" fmla="*/ 1768818 h 6027997"/>
              <a:gd name="connsiteX129" fmla="*/ 4744264 w 5803043"/>
              <a:gd name="connsiteY129" fmla="*/ 1732724 h 6027997"/>
              <a:gd name="connsiteX130" fmla="*/ 4756295 w 5803043"/>
              <a:gd name="connsiteY130" fmla="*/ 1504124 h 6027997"/>
              <a:gd name="connsiteX131" fmla="*/ 4780358 w 5803043"/>
              <a:gd name="connsiteY131" fmla="*/ 1431934 h 6027997"/>
              <a:gd name="connsiteX132" fmla="*/ 4756295 w 5803043"/>
              <a:gd name="connsiteY132" fmla="*/ 1251460 h 6027997"/>
              <a:gd name="connsiteX133" fmla="*/ 4708169 w 5803043"/>
              <a:gd name="connsiteY133" fmla="*/ 1179271 h 6027997"/>
              <a:gd name="connsiteX134" fmla="*/ 4696137 w 5803043"/>
              <a:gd name="connsiteY134" fmla="*/ 938639 h 6027997"/>
              <a:gd name="connsiteX135" fmla="*/ 4696137 w 5803043"/>
              <a:gd name="connsiteY135" fmla="*/ 649881 h 6027997"/>
              <a:gd name="connsiteX136" fmla="*/ 4756295 w 5803043"/>
              <a:gd name="connsiteY136" fmla="*/ 589724 h 6027997"/>
              <a:gd name="connsiteX137" fmla="*/ 4780358 w 5803043"/>
              <a:gd name="connsiteY137" fmla="*/ 565660 h 6027997"/>
              <a:gd name="connsiteX138" fmla="*/ 4864579 w 5803043"/>
              <a:gd name="connsiteY138" fmla="*/ 469408 h 6027997"/>
              <a:gd name="connsiteX139" fmla="*/ 4888643 w 5803043"/>
              <a:gd name="connsiteY139" fmla="*/ 445345 h 6027997"/>
              <a:gd name="connsiteX140" fmla="*/ 4924737 w 5803043"/>
              <a:gd name="connsiteY140" fmla="*/ 433313 h 6027997"/>
              <a:gd name="connsiteX141" fmla="*/ 4972864 w 5803043"/>
              <a:gd name="connsiteY141" fmla="*/ 373155 h 6027997"/>
              <a:gd name="connsiteX142" fmla="*/ 4996927 w 5803043"/>
              <a:gd name="connsiteY142" fmla="*/ 337060 h 6027997"/>
              <a:gd name="connsiteX143" fmla="*/ 5033021 w 5803043"/>
              <a:gd name="connsiteY143" fmla="*/ 300966 h 6027997"/>
              <a:gd name="connsiteX144" fmla="*/ 5069116 w 5803043"/>
              <a:gd name="connsiteY144" fmla="*/ 228776 h 6027997"/>
              <a:gd name="connsiteX145" fmla="*/ 5105211 w 5803043"/>
              <a:gd name="connsiteY145" fmla="*/ 180650 h 6027997"/>
              <a:gd name="connsiteX146" fmla="*/ 5008958 w 5803043"/>
              <a:gd name="connsiteY146" fmla="*/ 228776 h 6027997"/>
              <a:gd name="connsiteX147" fmla="*/ 4960832 w 5803043"/>
              <a:gd name="connsiteY147" fmla="*/ 252839 h 6027997"/>
              <a:gd name="connsiteX148" fmla="*/ 4912706 w 5803043"/>
              <a:gd name="connsiteY148" fmla="*/ 312997 h 6027997"/>
              <a:gd name="connsiteX149" fmla="*/ 4888643 w 5803043"/>
              <a:gd name="connsiteY149" fmla="*/ 349092 h 6027997"/>
              <a:gd name="connsiteX150" fmla="*/ 4864579 w 5803043"/>
              <a:gd name="connsiteY150" fmla="*/ 373155 h 6027997"/>
              <a:gd name="connsiteX151" fmla="*/ 4816453 w 5803043"/>
              <a:gd name="connsiteY151" fmla="*/ 445345 h 6027997"/>
              <a:gd name="connsiteX152" fmla="*/ 4792390 w 5803043"/>
              <a:gd name="connsiteY152" fmla="*/ 481439 h 6027997"/>
              <a:gd name="connsiteX153" fmla="*/ 4756295 w 5803043"/>
              <a:gd name="connsiteY153" fmla="*/ 517534 h 6027997"/>
              <a:gd name="connsiteX154" fmla="*/ 4744264 w 5803043"/>
              <a:gd name="connsiteY154" fmla="*/ 553629 h 6027997"/>
              <a:gd name="connsiteX155" fmla="*/ 4672074 w 5803043"/>
              <a:gd name="connsiteY155" fmla="*/ 553629 h 6027997"/>
              <a:gd name="connsiteX156" fmla="*/ 4660043 w 5803043"/>
              <a:gd name="connsiteY156" fmla="*/ 373155 h 6027997"/>
              <a:gd name="connsiteX157" fmla="*/ 4648011 w 5803043"/>
              <a:gd name="connsiteY157" fmla="*/ 325029 h 6027997"/>
              <a:gd name="connsiteX158" fmla="*/ 4611916 w 5803043"/>
              <a:gd name="connsiteY158" fmla="*/ 192681 h 6027997"/>
              <a:gd name="connsiteX159" fmla="*/ 4587853 w 5803043"/>
              <a:gd name="connsiteY159" fmla="*/ 156587 h 6027997"/>
              <a:gd name="connsiteX160" fmla="*/ 4551758 w 5803043"/>
              <a:gd name="connsiteY160" fmla="*/ 84397 h 6027997"/>
              <a:gd name="connsiteX161" fmla="*/ 4503632 w 5803043"/>
              <a:gd name="connsiteY161" fmla="*/ 108460 h 6027997"/>
              <a:gd name="connsiteX162" fmla="*/ 4491600 w 5803043"/>
              <a:gd name="connsiteY162" fmla="*/ 144555 h 6027997"/>
              <a:gd name="connsiteX163" fmla="*/ 4479569 w 5803043"/>
              <a:gd name="connsiteY163" fmla="*/ 325029 h 6027997"/>
              <a:gd name="connsiteX164" fmla="*/ 4455506 w 5803043"/>
              <a:gd name="connsiteY164" fmla="*/ 457376 h 6027997"/>
              <a:gd name="connsiteX165" fmla="*/ 4479569 w 5803043"/>
              <a:gd name="connsiteY165" fmla="*/ 649881 h 6027997"/>
              <a:gd name="connsiteX166" fmla="*/ 4491600 w 5803043"/>
              <a:gd name="connsiteY166" fmla="*/ 685976 h 6027997"/>
              <a:gd name="connsiteX167" fmla="*/ 4515664 w 5803043"/>
              <a:gd name="connsiteY167" fmla="*/ 722071 h 6027997"/>
              <a:gd name="connsiteX168" fmla="*/ 4527695 w 5803043"/>
              <a:gd name="connsiteY168" fmla="*/ 758166 h 6027997"/>
              <a:gd name="connsiteX169" fmla="*/ 4527695 w 5803043"/>
              <a:gd name="connsiteY169" fmla="*/ 1046924 h 6027997"/>
              <a:gd name="connsiteX170" fmla="*/ 4479569 w 5803043"/>
              <a:gd name="connsiteY170" fmla="*/ 1131145 h 6027997"/>
              <a:gd name="connsiteX171" fmla="*/ 4455506 w 5803043"/>
              <a:gd name="connsiteY171" fmla="*/ 1203334 h 6027997"/>
              <a:gd name="connsiteX172" fmla="*/ 4419411 w 5803043"/>
              <a:gd name="connsiteY172" fmla="*/ 1287555 h 6027997"/>
              <a:gd name="connsiteX173" fmla="*/ 4407379 w 5803043"/>
              <a:gd name="connsiteY173" fmla="*/ 1468029 h 6027997"/>
              <a:gd name="connsiteX174" fmla="*/ 4371285 w 5803043"/>
              <a:gd name="connsiteY174" fmla="*/ 1443966 h 6027997"/>
              <a:gd name="connsiteX175" fmla="*/ 4359253 w 5803043"/>
              <a:gd name="connsiteY175" fmla="*/ 1407871 h 6027997"/>
              <a:gd name="connsiteX176" fmla="*/ 4299095 w 5803043"/>
              <a:gd name="connsiteY176" fmla="*/ 1323650 h 6027997"/>
              <a:gd name="connsiteX177" fmla="*/ 4275032 w 5803043"/>
              <a:gd name="connsiteY177" fmla="*/ 1107081 h 6027997"/>
              <a:gd name="connsiteX178" fmla="*/ 4263000 w 5803043"/>
              <a:gd name="connsiteY178" fmla="*/ 1058955 h 6027997"/>
              <a:gd name="connsiteX179" fmla="*/ 4238937 w 5803043"/>
              <a:gd name="connsiteY179" fmla="*/ 1022860 h 6027997"/>
              <a:gd name="connsiteX180" fmla="*/ 4214874 w 5803043"/>
              <a:gd name="connsiteY180" fmla="*/ 974734 h 6027997"/>
              <a:gd name="connsiteX181" fmla="*/ 4166748 w 5803043"/>
              <a:gd name="connsiteY181" fmla="*/ 878481 h 6027997"/>
              <a:gd name="connsiteX182" fmla="*/ 4142685 w 5803043"/>
              <a:gd name="connsiteY182" fmla="*/ 649881 h 6027997"/>
              <a:gd name="connsiteX183" fmla="*/ 4118621 w 5803043"/>
              <a:gd name="connsiteY183" fmla="*/ 481439 h 6027997"/>
              <a:gd name="connsiteX184" fmla="*/ 4130653 w 5803043"/>
              <a:gd name="connsiteY184" fmla="*/ 397218 h 6027997"/>
              <a:gd name="connsiteX185" fmla="*/ 4142685 w 5803043"/>
              <a:gd name="connsiteY185" fmla="*/ 361124 h 6027997"/>
              <a:gd name="connsiteX186" fmla="*/ 4154716 w 5803043"/>
              <a:gd name="connsiteY186" fmla="*/ 312997 h 6027997"/>
              <a:gd name="connsiteX187" fmla="*/ 4178779 w 5803043"/>
              <a:gd name="connsiteY187" fmla="*/ 240808 h 6027997"/>
              <a:gd name="connsiteX188" fmla="*/ 4190811 w 5803043"/>
              <a:gd name="connsiteY188" fmla="*/ 204713 h 6027997"/>
              <a:gd name="connsiteX189" fmla="*/ 4178779 w 5803043"/>
              <a:gd name="connsiteY189" fmla="*/ 240808 h 6027997"/>
              <a:gd name="connsiteX190" fmla="*/ 4142685 w 5803043"/>
              <a:gd name="connsiteY190" fmla="*/ 252839 h 6027997"/>
              <a:gd name="connsiteX191" fmla="*/ 4130653 w 5803043"/>
              <a:gd name="connsiteY191" fmla="*/ 288934 h 6027997"/>
              <a:gd name="connsiteX192" fmla="*/ 4082527 w 5803043"/>
              <a:gd name="connsiteY192" fmla="*/ 325029 h 6027997"/>
              <a:gd name="connsiteX193" fmla="*/ 4046432 w 5803043"/>
              <a:gd name="connsiteY193" fmla="*/ 361124 h 6027997"/>
              <a:gd name="connsiteX194" fmla="*/ 4010337 w 5803043"/>
              <a:gd name="connsiteY194" fmla="*/ 445345 h 6027997"/>
              <a:gd name="connsiteX195" fmla="*/ 3998306 w 5803043"/>
              <a:gd name="connsiteY195" fmla="*/ 481439 h 6027997"/>
              <a:gd name="connsiteX196" fmla="*/ 4010337 w 5803043"/>
              <a:gd name="connsiteY196" fmla="*/ 589724 h 6027997"/>
              <a:gd name="connsiteX197" fmla="*/ 4046432 w 5803043"/>
              <a:gd name="connsiteY197" fmla="*/ 673945 h 6027997"/>
              <a:gd name="connsiteX198" fmla="*/ 4094558 w 5803043"/>
              <a:gd name="connsiteY198" fmla="*/ 746134 h 6027997"/>
              <a:gd name="connsiteX199" fmla="*/ 4118621 w 5803043"/>
              <a:gd name="connsiteY199" fmla="*/ 998797 h 6027997"/>
              <a:gd name="connsiteX200" fmla="*/ 4142685 w 5803043"/>
              <a:gd name="connsiteY200" fmla="*/ 1046924 h 6027997"/>
              <a:gd name="connsiteX201" fmla="*/ 4154716 w 5803043"/>
              <a:gd name="connsiteY201" fmla="*/ 1083018 h 6027997"/>
              <a:gd name="connsiteX202" fmla="*/ 4166748 w 5803043"/>
              <a:gd name="connsiteY202" fmla="*/ 1251460 h 6027997"/>
              <a:gd name="connsiteX203" fmla="*/ 4190811 w 5803043"/>
              <a:gd name="connsiteY203" fmla="*/ 1323650 h 6027997"/>
              <a:gd name="connsiteX204" fmla="*/ 4202843 w 5803043"/>
              <a:gd name="connsiteY204" fmla="*/ 1443966 h 6027997"/>
              <a:gd name="connsiteX205" fmla="*/ 4214874 w 5803043"/>
              <a:gd name="connsiteY205" fmla="*/ 1612408 h 6027997"/>
              <a:gd name="connsiteX206" fmla="*/ 4238937 w 5803043"/>
              <a:gd name="connsiteY206" fmla="*/ 1696629 h 6027997"/>
              <a:gd name="connsiteX207" fmla="*/ 4250969 w 5803043"/>
              <a:gd name="connsiteY207" fmla="*/ 1744755 h 6027997"/>
              <a:gd name="connsiteX208" fmla="*/ 4275032 w 5803043"/>
              <a:gd name="connsiteY208" fmla="*/ 1792881 h 6027997"/>
              <a:gd name="connsiteX209" fmla="*/ 4287064 w 5803043"/>
              <a:gd name="connsiteY209" fmla="*/ 1828976 h 6027997"/>
              <a:gd name="connsiteX210" fmla="*/ 4275032 w 5803043"/>
              <a:gd name="connsiteY210" fmla="*/ 1913197 h 6027997"/>
              <a:gd name="connsiteX211" fmla="*/ 4238937 w 5803043"/>
              <a:gd name="connsiteY211" fmla="*/ 1949292 h 6027997"/>
              <a:gd name="connsiteX212" fmla="*/ 4178779 w 5803043"/>
              <a:gd name="connsiteY212" fmla="*/ 2021481 h 6027997"/>
              <a:gd name="connsiteX213" fmla="*/ 4142685 w 5803043"/>
              <a:gd name="connsiteY213" fmla="*/ 2093671 h 6027997"/>
              <a:gd name="connsiteX214" fmla="*/ 4106590 w 5803043"/>
              <a:gd name="connsiteY214" fmla="*/ 2105702 h 6027997"/>
              <a:gd name="connsiteX215" fmla="*/ 4082527 w 5803043"/>
              <a:gd name="connsiteY215" fmla="*/ 2129766 h 6027997"/>
              <a:gd name="connsiteX216" fmla="*/ 4046432 w 5803043"/>
              <a:gd name="connsiteY216" fmla="*/ 2153829 h 6027997"/>
              <a:gd name="connsiteX217" fmla="*/ 3986274 w 5803043"/>
              <a:gd name="connsiteY217" fmla="*/ 2238050 h 6027997"/>
              <a:gd name="connsiteX218" fmla="*/ 3938148 w 5803043"/>
              <a:gd name="connsiteY218" fmla="*/ 2310239 h 6027997"/>
              <a:gd name="connsiteX219" fmla="*/ 3902053 w 5803043"/>
              <a:gd name="connsiteY219" fmla="*/ 2358366 h 6027997"/>
              <a:gd name="connsiteX220" fmla="*/ 3829864 w 5803043"/>
              <a:gd name="connsiteY220" fmla="*/ 2406492 h 6027997"/>
              <a:gd name="connsiteX221" fmla="*/ 3805800 w 5803043"/>
              <a:gd name="connsiteY221" fmla="*/ 2430555 h 6027997"/>
              <a:gd name="connsiteX222" fmla="*/ 3757674 w 5803043"/>
              <a:gd name="connsiteY222" fmla="*/ 2490713 h 6027997"/>
              <a:gd name="connsiteX223" fmla="*/ 3745643 w 5803043"/>
              <a:gd name="connsiteY223" fmla="*/ 2526808 h 6027997"/>
              <a:gd name="connsiteX224" fmla="*/ 3685485 w 5803043"/>
              <a:gd name="connsiteY224" fmla="*/ 2574934 h 6027997"/>
              <a:gd name="connsiteX225" fmla="*/ 3613295 w 5803043"/>
              <a:gd name="connsiteY225" fmla="*/ 2647124 h 6027997"/>
              <a:gd name="connsiteX226" fmla="*/ 3589232 w 5803043"/>
              <a:gd name="connsiteY226" fmla="*/ 2683218 h 6027997"/>
              <a:gd name="connsiteX227" fmla="*/ 3553137 w 5803043"/>
              <a:gd name="connsiteY227" fmla="*/ 2695250 h 6027997"/>
              <a:gd name="connsiteX228" fmla="*/ 3492979 w 5803043"/>
              <a:gd name="connsiteY228" fmla="*/ 2803534 h 6027997"/>
              <a:gd name="connsiteX229" fmla="*/ 3408758 w 5803043"/>
              <a:gd name="connsiteY229" fmla="*/ 2899787 h 6027997"/>
              <a:gd name="connsiteX230" fmla="*/ 3396727 w 5803043"/>
              <a:gd name="connsiteY230" fmla="*/ 2935881 h 6027997"/>
              <a:gd name="connsiteX231" fmla="*/ 3360632 w 5803043"/>
              <a:gd name="connsiteY231" fmla="*/ 2971976 h 6027997"/>
              <a:gd name="connsiteX232" fmla="*/ 3336569 w 5803043"/>
              <a:gd name="connsiteY232" fmla="*/ 3008071 h 6027997"/>
              <a:gd name="connsiteX233" fmla="*/ 3324537 w 5803043"/>
              <a:gd name="connsiteY233" fmla="*/ 3104324 h 6027997"/>
              <a:gd name="connsiteX234" fmla="*/ 3312506 w 5803043"/>
              <a:gd name="connsiteY234" fmla="*/ 3152450 h 6027997"/>
              <a:gd name="connsiteX235" fmla="*/ 3288443 w 5803043"/>
              <a:gd name="connsiteY235" fmla="*/ 3248702 h 6027997"/>
              <a:gd name="connsiteX236" fmla="*/ 3252348 w 5803043"/>
              <a:gd name="connsiteY236" fmla="*/ 3332924 h 6027997"/>
              <a:gd name="connsiteX237" fmla="*/ 3276411 w 5803043"/>
              <a:gd name="connsiteY237" fmla="*/ 3212608 h 6027997"/>
              <a:gd name="connsiteX238" fmla="*/ 3312506 w 5803043"/>
              <a:gd name="connsiteY238" fmla="*/ 3116355 h 6027997"/>
              <a:gd name="connsiteX239" fmla="*/ 3300474 w 5803043"/>
              <a:gd name="connsiteY239" fmla="*/ 3020102 h 6027997"/>
              <a:gd name="connsiteX240" fmla="*/ 3276411 w 5803043"/>
              <a:gd name="connsiteY240" fmla="*/ 2911818 h 6027997"/>
              <a:gd name="connsiteX241" fmla="*/ 3288443 w 5803043"/>
              <a:gd name="connsiteY241" fmla="*/ 2743376 h 6027997"/>
              <a:gd name="connsiteX242" fmla="*/ 3300474 w 5803043"/>
              <a:gd name="connsiteY242" fmla="*/ 2707281 h 6027997"/>
              <a:gd name="connsiteX243" fmla="*/ 3336569 w 5803043"/>
              <a:gd name="connsiteY243" fmla="*/ 2502745 h 6027997"/>
              <a:gd name="connsiteX244" fmla="*/ 3348600 w 5803043"/>
              <a:gd name="connsiteY244" fmla="*/ 2466650 h 6027997"/>
              <a:gd name="connsiteX245" fmla="*/ 3372664 w 5803043"/>
              <a:gd name="connsiteY245" fmla="*/ 2382429 h 6027997"/>
              <a:gd name="connsiteX246" fmla="*/ 3384695 w 5803043"/>
              <a:gd name="connsiteY246" fmla="*/ 2286176 h 6027997"/>
              <a:gd name="connsiteX247" fmla="*/ 3396727 w 5803043"/>
              <a:gd name="connsiteY247" fmla="*/ 2250081 h 6027997"/>
              <a:gd name="connsiteX248" fmla="*/ 3444853 w 5803043"/>
              <a:gd name="connsiteY248" fmla="*/ 2226018 h 6027997"/>
              <a:gd name="connsiteX249" fmla="*/ 3529074 w 5803043"/>
              <a:gd name="connsiteY249" fmla="*/ 2117734 h 6027997"/>
              <a:gd name="connsiteX250" fmla="*/ 3553137 w 5803043"/>
              <a:gd name="connsiteY250" fmla="*/ 2081639 h 6027997"/>
              <a:gd name="connsiteX251" fmla="*/ 3577200 w 5803043"/>
              <a:gd name="connsiteY251" fmla="*/ 2045545 h 6027997"/>
              <a:gd name="connsiteX252" fmla="*/ 3613295 w 5803043"/>
              <a:gd name="connsiteY252" fmla="*/ 1961324 h 6027997"/>
              <a:gd name="connsiteX253" fmla="*/ 3625327 w 5803043"/>
              <a:gd name="connsiteY253" fmla="*/ 1913197 h 6027997"/>
              <a:gd name="connsiteX254" fmla="*/ 3649390 w 5803043"/>
              <a:gd name="connsiteY254" fmla="*/ 1877102 h 6027997"/>
              <a:gd name="connsiteX255" fmla="*/ 3697516 w 5803043"/>
              <a:gd name="connsiteY255" fmla="*/ 1756787 h 6027997"/>
              <a:gd name="connsiteX256" fmla="*/ 3709548 w 5803043"/>
              <a:gd name="connsiteY256" fmla="*/ 1720692 h 6027997"/>
              <a:gd name="connsiteX257" fmla="*/ 3745643 w 5803043"/>
              <a:gd name="connsiteY257" fmla="*/ 1636471 h 6027997"/>
              <a:gd name="connsiteX258" fmla="*/ 3757674 w 5803043"/>
              <a:gd name="connsiteY258" fmla="*/ 1588345 h 6027997"/>
              <a:gd name="connsiteX259" fmla="*/ 3781737 w 5803043"/>
              <a:gd name="connsiteY259" fmla="*/ 1504124 h 6027997"/>
              <a:gd name="connsiteX260" fmla="*/ 3793769 w 5803043"/>
              <a:gd name="connsiteY260" fmla="*/ 1407871 h 6027997"/>
              <a:gd name="connsiteX261" fmla="*/ 3817832 w 5803043"/>
              <a:gd name="connsiteY261" fmla="*/ 1323650 h 6027997"/>
              <a:gd name="connsiteX262" fmla="*/ 3829864 w 5803043"/>
              <a:gd name="connsiteY262" fmla="*/ 1275524 h 6027997"/>
              <a:gd name="connsiteX263" fmla="*/ 3841895 w 5803043"/>
              <a:gd name="connsiteY263" fmla="*/ 1179271 h 6027997"/>
              <a:gd name="connsiteX264" fmla="*/ 3865958 w 5803043"/>
              <a:gd name="connsiteY264" fmla="*/ 1107081 h 6027997"/>
              <a:gd name="connsiteX265" fmla="*/ 3853927 w 5803043"/>
              <a:gd name="connsiteY265" fmla="*/ 746134 h 6027997"/>
              <a:gd name="connsiteX266" fmla="*/ 3841895 w 5803043"/>
              <a:gd name="connsiteY266" fmla="*/ 710039 h 6027997"/>
              <a:gd name="connsiteX267" fmla="*/ 3853927 w 5803043"/>
              <a:gd name="connsiteY267" fmla="*/ 601755 h 6027997"/>
              <a:gd name="connsiteX268" fmla="*/ 3890021 w 5803043"/>
              <a:gd name="connsiteY268" fmla="*/ 529566 h 6027997"/>
              <a:gd name="connsiteX269" fmla="*/ 3938148 w 5803043"/>
              <a:gd name="connsiteY269" fmla="*/ 421281 h 6027997"/>
              <a:gd name="connsiteX270" fmla="*/ 3950179 w 5803043"/>
              <a:gd name="connsiteY270" fmla="*/ 373155 h 6027997"/>
              <a:gd name="connsiteX271" fmla="*/ 3998306 w 5803043"/>
              <a:gd name="connsiteY271" fmla="*/ 300966 h 6027997"/>
              <a:gd name="connsiteX272" fmla="*/ 4022369 w 5803043"/>
              <a:gd name="connsiteY272" fmla="*/ 264871 h 6027997"/>
              <a:gd name="connsiteX273" fmla="*/ 4046432 w 5803043"/>
              <a:gd name="connsiteY273" fmla="*/ 228776 h 6027997"/>
              <a:gd name="connsiteX274" fmla="*/ 4058464 w 5803043"/>
              <a:gd name="connsiteY274" fmla="*/ 192681 h 6027997"/>
              <a:gd name="connsiteX275" fmla="*/ 4046432 w 5803043"/>
              <a:gd name="connsiteY275" fmla="*/ 60334 h 6027997"/>
              <a:gd name="connsiteX276" fmla="*/ 4034400 w 5803043"/>
              <a:gd name="connsiteY276" fmla="*/ 24239 h 6027997"/>
              <a:gd name="connsiteX277" fmla="*/ 3998306 w 5803043"/>
              <a:gd name="connsiteY277" fmla="*/ 132524 h 6027997"/>
              <a:gd name="connsiteX278" fmla="*/ 3962211 w 5803043"/>
              <a:gd name="connsiteY278" fmla="*/ 204713 h 6027997"/>
              <a:gd name="connsiteX279" fmla="*/ 3902053 w 5803043"/>
              <a:gd name="connsiteY279" fmla="*/ 312997 h 6027997"/>
              <a:gd name="connsiteX280" fmla="*/ 3890021 w 5803043"/>
              <a:gd name="connsiteY280" fmla="*/ 361124 h 6027997"/>
              <a:gd name="connsiteX281" fmla="*/ 3865958 w 5803043"/>
              <a:gd name="connsiteY281" fmla="*/ 433313 h 6027997"/>
              <a:gd name="connsiteX282" fmla="*/ 3853927 w 5803043"/>
              <a:gd name="connsiteY282" fmla="*/ 505502 h 6027997"/>
              <a:gd name="connsiteX283" fmla="*/ 3841895 w 5803043"/>
              <a:gd name="connsiteY283" fmla="*/ 553629 h 6027997"/>
              <a:gd name="connsiteX284" fmla="*/ 3805800 w 5803043"/>
              <a:gd name="connsiteY284" fmla="*/ 445345 h 6027997"/>
              <a:gd name="connsiteX285" fmla="*/ 3793769 w 5803043"/>
              <a:gd name="connsiteY285" fmla="*/ 409250 h 6027997"/>
              <a:gd name="connsiteX286" fmla="*/ 3781737 w 5803043"/>
              <a:gd name="connsiteY286" fmla="*/ 373155 h 6027997"/>
              <a:gd name="connsiteX287" fmla="*/ 3745643 w 5803043"/>
              <a:gd name="connsiteY287" fmla="*/ 168618 h 6027997"/>
              <a:gd name="connsiteX288" fmla="*/ 3709548 w 5803043"/>
              <a:gd name="connsiteY288" fmla="*/ 108460 h 6027997"/>
              <a:gd name="connsiteX289" fmla="*/ 3661421 w 5803043"/>
              <a:gd name="connsiteY289" fmla="*/ 96429 h 6027997"/>
              <a:gd name="connsiteX290" fmla="*/ 3625327 w 5803043"/>
              <a:gd name="connsiteY290" fmla="*/ 60334 h 6027997"/>
              <a:gd name="connsiteX291" fmla="*/ 3553137 w 5803043"/>
              <a:gd name="connsiteY291" fmla="*/ 36271 h 6027997"/>
              <a:gd name="connsiteX292" fmla="*/ 3529074 w 5803043"/>
              <a:gd name="connsiteY292" fmla="*/ 72366 h 6027997"/>
              <a:gd name="connsiteX293" fmla="*/ 3541106 w 5803043"/>
              <a:gd name="connsiteY293" fmla="*/ 108460 h 6027997"/>
              <a:gd name="connsiteX294" fmla="*/ 3589232 w 5803043"/>
              <a:gd name="connsiteY294" fmla="*/ 240808 h 6027997"/>
              <a:gd name="connsiteX295" fmla="*/ 3601264 w 5803043"/>
              <a:gd name="connsiteY295" fmla="*/ 276902 h 6027997"/>
              <a:gd name="connsiteX296" fmla="*/ 3613295 w 5803043"/>
              <a:gd name="connsiteY296" fmla="*/ 312997 h 6027997"/>
              <a:gd name="connsiteX297" fmla="*/ 3637358 w 5803043"/>
              <a:gd name="connsiteY297" fmla="*/ 445345 h 6027997"/>
              <a:gd name="connsiteX298" fmla="*/ 3661421 w 5803043"/>
              <a:gd name="connsiteY298" fmla="*/ 553629 h 6027997"/>
              <a:gd name="connsiteX299" fmla="*/ 3685485 w 5803043"/>
              <a:gd name="connsiteY299" fmla="*/ 625818 h 6027997"/>
              <a:gd name="connsiteX300" fmla="*/ 3709548 w 5803043"/>
              <a:gd name="connsiteY300" fmla="*/ 722071 h 6027997"/>
              <a:gd name="connsiteX301" fmla="*/ 3697516 w 5803043"/>
              <a:gd name="connsiteY301" fmla="*/ 902545 h 6027997"/>
              <a:gd name="connsiteX302" fmla="*/ 3673453 w 5803043"/>
              <a:gd name="connsiteY302" fmla="*/ 938639 h 6027997"/>
              <a:gd name="connsiteX303" fmla="*/ 3637358 w 5803043"/>
              <a:gd name="connsiteY303" fmla="*/ 1010829 h 6027997"/>
              <a:gd name="connsiteX304" fmla="*/ 3613295 w 5803043"/>
              <a:gd name="connsiteY304" fmla="*/ 1119113 h 6027997"/>
              <a:gd name="connsiteX305" fmla="*/ 3577200 w 5803043"/>
              <a:gd name="connsiteY305" fmla="*/ 1227397 h 6027997"/>
              <a:gd name="connsiteX306" fmla="*/ 3565169 w 5803043"/>
              <a:gd name="connsiteY306" fmla="*/ 1431934 h 6027997"/>
              <a:gd name="connsiteX307" fmla="*/ 3553137 w 5803043"/>
              <a:gd name="connsiteY307" fmla="*/ 1468029 h 6027997"/>
              <a:gd name="connsiteX308" fmla="*/ 3541106 w 5803043"/>
              <a:gd name="connsiteY308" fmla="*/ 1612408 h 6027997"/>
              <a:gd name="connsiteX309" fmla="*/ 3517043 w 5803043"/>
              <a:gd name="connsiteY309" fmla="*/ 1708660 h 6027997"/>
              <a:gd name="connsiteX310" fmla="*/ 3505011 w 5803043"/>
              <a:gd name="connsiteY310" fmla="*/ 1756787 h 6027997"/>
              <a:gd name="connsiteX311" fmla="*/ 3456885 w 5803043"/>
              <a:gd name="connsiteY311" fmla="*/ 1816945 h 6027997"/>
              <a:gd name="connsiteX312" fmla="*/ 3432821 w 5803043"/>
              <a:gd name="connsiteY312" fmla="*/ 1853039 h 6027997"/>
              <a:gd name="connsiteX313" fmla="*/ 3384695 w 5803043"/>
              <a:gd name="connsiteY313" fmla="*/ 1925229 h 6027997"/>
              <a:gd name="connsiteX314" fmla="*/ 3312506 w 5803043"/>
              <a:gd name="connsiteY314" fmla="*/ 1949292 h 6027997"/>
              <a:gd name="connsiteX315" fmla="*/ 3276411 w 5803043"/>
              <a:gd name="connsiteY315" fmla="*/ 1973355 h 6027997"/>
              <a:gd name="connsiteX316" fmla="*/ 3228285 w 5803043"/>
              <a:gd name="connsiteY316" fmla="*/ 1961324 h 6027997"/>
              <a:gd name="connsiteX317" fmla="*/ 3264379 w 5803043"/>
              <a:gd name="connsiteY317" fmla="*/ 1732724 h 6027997"/>
              <a:gd name="connsiteX318" fmla="*/ 3288443 w 5803043"/>
              <a:gd name="connsiteY318" fmla="*/ 1708660 h 6027997"/>
              <a:gd name="connsiteX319" fmla="*/ 3300474 w 5803043"/>
              <a:gd name="connsiteY319" fmla="*/ 1672566 h 6027997"/>
              <a:gd name="connsiteX320" fmla="*/ 3324537 w 5803043"/>
              <a:gd name="connsiteY320" fmla="*/ 1636471 h 6027997"/>
              <a:gd name="connsiteX321" fmla="*/ 3336569 w 5803043"/>
              <a:gd name="connsiteY321" fmla="*/ 1576313 h 6027997"/>
              <a:gd name="connsiteX322" fmla="*/ 3348600 w 5803043"/>
              <a:gd name="connsiteY322" fmla="*/ 1191302 h 6027997"/>
              <a:gd name="connsiteX323" fmla="*/ 3372664 w 5803043"/>
              <a:gd name="connsiteY323" fmla="*/ 1131145 h 6027997"/>
              <a:gd name="connsiteX324" fmla="*/ 3408758 w 5803043"/>
              <a:gd name="connsiteY324" fmla="*/ 1058955 h 6027997"/>
              <a:gd name="connsiteX325" fmla="*/ 3384695 w 5803043"/>
              <a:gd name="connsiteY325" fmla="*/ 806292 h 6027997"/>
              <a:gd name="connsiteX326" fmla="*/ 3360632 w 5803043"/>
              <a:gd name="connsiteY326" fmla="*/ 734102 h 6027997"/>
              <a:gd name="connsiteX327" fmla="*/ 3324537 w 5803043"/>
              <a:gd name="connsiteY327" fmla="*/ 710039 h 6027997"/>
              <a:gd name="connsiteX328" fmla="*/ 3300474 w 5803043"/>
              <a:gd name="connsiteY328" fmla="*/ 673945 h 6027997"/>
              <a:gd name="connsiteX329" fmla="*/ 3336569 w 5803043"/>
              <a:gd name="connsiteY329" fmla="*/ 553629 h 6027997"/>
              <a:gd name="connsiteX330" fmla="*/ 3372664 w 5803043"/>
              <a:gd name="connsiteY330" fmla="*/ 517534 h 6027997"/>
              <a:gd name="connsiteX331" fmla="*/ 3396727 w 5803043"/>
              <a:gd name="connsiteY331" fmla="*/ 481439 h 6027997"/>
              <a:gd name="connsiteX332" fmla="*/ 3432821 w 5803043"/>
              <a:gd name="connsiteY332" fmla="*/ 457376 h 6027997"/>
              <a:gd name="connsiteX333" fmla="*/ 3456885 w 5803043"/>
              <a:gd name="connsiteY333" fmla="*/ 433313 h 6027997"/>
              <a:gd name="connsiteX334" fmla="*/ 3468916 w 5803043"/>
              <a:gd name="connsiteY334" fmla="*/ 397218 h 6027997"/>
              <a:gd name="connsiteX335" fmla="*/ 3517043 w 5803043"/>
              <a:gd name="connsiteY335" fmla="*/ 361124 h 6027997"/>
              <a:gd name="connsiteX336" fmla="*/ 3541106 w 5803043"/>
              <a:gd name="connsiteY336" fmla="*/ 325029 h 6027997"/>
              <a:gd name="connsiteX337" fmla="*/ 3529074 w 5803043"/>
              <a:gd name="connsiteY337" fmla="*/ 240808 h 6027997"/>
              <a:gd name="connsiteX338" fmla="*/ 3517043 w 5803043"/>
              <a:gd name="connsiteY338" fmla="*/ 192681 h 6027997"/>
              <a:gd name="connsiteX339" fmla="*/ 3480948 w 5803043"/>
              <a:gd name="connsiteY339" fmla="*/ 204713 h 6027997"/>
              <a:gd name="connsiteX340" fmla="*/ 3444853 w 5803043"/>
              <a:gd name="connsiteY340" fmla="*/ 288934 h 6027997"/>
              <a:gd name="connsiteX341" fmla="*/ 3432821 w 5803043"/>
              <a:gd name="connsiteY341" fmla="*/ 325029 h 6027997"/>
              <a:gd name="connsiteX342" fmla="*/ 3396727 w 5803043"/>
              <a:gd name="connsiteY342" fmla="*/ 373155 h 6027997"/>
              <a:gd name="connsiteX343" fmla="*/ 3372664 w 5803043"/>
              <a:gd name="connsiteY343" fmla="*/ 409250 h 6027997"/>
              <a:gd name="connsiteX344" fmla="*/ 3324537 w 5803043"/>
              <a:gd name="connsiteY344" fmla="*/ 469408 h 6027997"/>
              <a:gd name="connsiteX345" fmla="*/ 3288443 w 5803043"/>
              <a:gd name="connsiteY345" fmla="*/ 625818 h 6027997"/>
              <a:gd name="connsiteX346" fmla="*/ 3264379 w 5803043"/>
              <a:gd name="connsiteY346" fmla="*/ 553629 h 6027997"/>
              <a:gd name="connsiteX347" fmla="*/ 3240316 w 5803043"/>
              <a:gd name="connsiteY347" fmla="*/ 373155 h 6027997"/>
              <a:gd name="connsiteX348" fmla="*/ 3228285 w 5803043"/>
              <a:gd name="connsiteY348" fmla="*/ 156587 h 6027997"/>
              <a:gd name="connsiteX349" fmla="*/ 3216253 w 5803043"/>
              <a:gd name="connsiteY349" fmla="*/ 120492 h 6027997"/>
              <a:gd name="connsiteX350" fmla="*/ 3168127 w 5803043"/>
              <a:gd name="connsiteY350" fmla="*/ 96429 h 6027997"/>
              <a:gd name="connsiteX351" fmla="*/ 3095937 w 5803043"/>
              <a:gd name="connsiteY351" fmla="*/ 84397 h 6027997"/>
              <a:gd name="connsiteX352" fmla="*/ 2987653 w 5803043"/>
              <a:gd name="connsiteY352" fmla="*/ 36271 h 6027997"/>
              <a:gd name="connsiteX353" fmla="*/ 2951558 w 5803043"/>
              <a:gd name="connsiteY353" fmla="*/ 12208 h 6027997"/>
              <a:gd name="connsiteX354" fmla="*/ 2927495 w 5803043"/>
              <a:gd name="connsiteY354" fmla="*/ 48302 h 6027997"/>
              <a:gd name="connsiteX355" fmla="*/ 2939527 w 5803043"/>
              <a:gd name="connsiteY355" fmla="*/ 180650 h 6027997"/>
              <a:gd name="connsiteX356" fmla="*/ 2963590 w 5803043"/>
              <a:gd name="connsiteY356" fmla="*/ 216745 h 6027997"/>
              <a:gd name="connsiteX357" fmla="*/ 2987653 w 5803043"/>
              <a:gd name="connsiteY357" fmla="*/ 288934 h 6027997"/>
              <a:gd name="connsiteX358" fmla="*/ 3011716 w 5803043"/>
              <a:gd name="connsiteY358" fmla="*/ 337060 h 6027997"/>
              <a:gd name="connsiteX359" fmla="*/ 3035779 w 5803043"/>
              <a:gd name="connsiteY359" fmla="*/ 373155 h 6027997"/>
              <a:gd name="connsiteX360" fmla="*/ 3047811 w 5803043"/>
              <a:gd name="connsiteY360" fmla="*/ 409250 h 6027997"/>
              <a:gd name="connsiteX361" fmla="*/ 3071874 w 5803043"/>
              <a:gd name="connsiteY361" fmla="*/ 445345 h 6027997"/>
              <a:gd name="connsiteX362" fmla="*/ 3095937 w 5803043"/>
              <a:gd name="connsiteY362" fmla="*/ 517534 h 6027997"/>
              <a:gd name="connsiteX363" fmla="*/ 3107969 w 5803043"/>
              <a:gd name="connsiteY363" fmla="*/ 553629 h 6027997"/>
              <a:gd name="connsiteX364" fmla="*/ 3132032 w 5803043"/>
              <a:gd name="connsiteY364" fmla="*/ 722071 h 6027997"/>
              <a:gd name="connsiteX365" fmla="*/ 3120000 w 5803043"/>
              <a:gd name="connsiteY365" fmla="*/ 938639 h 6027997"/>
              <a:gd name="connsiteX366" fmla="*/ 3107969 w 5803043"/>
              <a:gd name="connsiteY366" fmla="*/ 974734 h 6027997"/>
              <a:gd name="connsiteX367" fmla="*/ 3095937 w 5803043"/>
              <a:gd name="connsiteY367" fmla="*/ 1022860 h 6027997"/>
              <a:gd name="connsiteX368" fmla="*/ 3083906 w 5803043"/>
              <a:gd name="connsiteY368" fmla="*/ 1107081 h 6027997"/>
              <a:gd name="connsiteX369" fmla="*/ 3095937 w 5803043"/>
              <a:gd name="connsiteY369" fmla="*/ 1179271 h 6027997"/>
              <a:gd name="connsiteX370" fmla="*/ 3095937 w 5803043"/>
              <a:gd name="connsiteY370" fmla="*/ 1191302 h 6027997"/>
              <a:gd name="connsiteX371" fmla="*/ 3035779 w 5803043"/>
              <a:gd name="connsiteY371" fmla="*/ 1143176 h 6027997"/>
              <a:gd name="connsiteX372" fmla="*/ 2975621 w 5803043"/>
              <a:gd name="connsiteY372" fmla="*/ 1034892 h 6027997"/>
              <a:gd name="connsiteX373" fmla="*/ 2939527 w 5803043"/>
              <a:gd name="connsiteY373" fmla="*/ 1022860 h 6027997"/>
              <a:gd name="connsiteX374" fmla="*/ 2915464 w 5803043"/>
              <a:gd name="connsiteY374" fmla="*/ 986766 h 6027997"/>
              <a:gd name="connsiteX375" fmla="*/ 2891400 w 5803043"/>
              <a:gd name="connsiteY375" fmla="*/ 962702 h 6027997"/>
              <a:gd name="connsiteX376" fmla="*/ 2867337 w 5803043"/>
              <a:gd name="connsiteY376" fmla="*/ 854418 h 6027997"/>
              <a:gd name="connsiteX377" fmla="*/ 2855306 w 5803043"/>
              <a:gd name="connsiteY377" fmla="*/ 818324 h 6027997"/>
              <a:gd name="connsiteX378" fmla="*/ 2831243 w 5803043"/>
              <a:gd name="connsiteY378" fmla="*/ 577692 h 6027997"/>
              <a:gd name="connsiteX379" fmla="*/ 2807179 w 5803043"/>
              <a:gd name="connsiteY379" fmla="*/ 481439 h 6027997"/>
              <a:gd name="connsiteX380" fmla="*/ 2795148 w 5803043"/>
              <a:gd name="connsiteY380" fmla="*/ 337060 h 6027997"/>
              <a:gd name="connsiteX381" fmla="*/ 2771085 w 5803043"/>
              <a:gd name="connsiteY381" fmla="*/ 276902 h 6027997"/>
              <a:gd name="connsiteX382" fmla="*/ 2759053 w 5803043"/>
              <a:gd name="connsiteY382" fmla="*/ 228776 h 6027997"/>
              <a:gd name="connsiteX383" fmla="*/ 2747021 w 5803043"/>
              <a:gd name="connsiteY383" fmla="*/ 144555 h 6027997"/>
              <a:gd name="connsiteX384" fmla="*/ 2734990 w 5803043"/>
              <a:gd name="connsiteY384" fmla="*/ 84397 h 6027997"/>
              <a:gd name="connsiteX385" fmla="*/ 2747021 w 5803043"/>
              <a:gd name="connsiteY385" fmla="*/ 192681 h 6027997"/>
              <a:gd name="connsiteX386" fmla="*/ 2771085 w 5803043"/>
              <a:gd name="connsiteY386" fmla="*/ 902545 h 6027997"/>
              <a:gd name="connsiteX387" fmla="*/ 2783116 w 5803043"/>
              <a:gd name="connsiteY387" fmla="*/ 938639 h 6027997"/>
              <a:gd name="connsiteX388" fmla="*/ 2807179 w 5803043"/>
              <a:gd name="connsiteY388" fmla="*/ 1070987 h 6027997"/>
              <a:gd name="connsiteX389" fmla="*/ 2831243 w 5803043"/>
              <a:gd name="connsiteY389" fmla="*/ 1143176 h 6027997"/>
              <a:gd name="connsiteX390" fmla="*/ 2855306 w 5803043"/>
              <a:gd name="connsiteY390" fmla="*/ 1191302 h 6027997"/>
              <a:gd name="connsiteX391" fmla="*/ 2879369 w 5803043"/>
              <a:gd name="connsiteY391" fmla="*/ 1215366 h 6027997"/>
              <a:gd name="connsiteX392" fmla="*/ 2903432 w 5803043"/>
              <a:gd name="connsiteY392" fmla="*/ 1251460 h 6027997"/>
              <a:gd name="connsiteX393" fmla="*/ 2915464 w 5803043"/>
              <a:gd name="connsiteY393" fmla="*/ 1299587 h 6027997"/>
              <a:gd name="connsiteX394" fmla="*/ 2927495 w 5803043"/>
              <a:gd name="connsiteY394" fmla="*/ 1359745 h 6027997"/>
              <a:gd name="connsiteX395" fmla="*/ 2951558 w 5803043"/>
              <a:gd name="connsiteY395" fmla="*/ 1431934 h 6027997"/>
              <a:gd name="connsiteX396" fmla="*/ 2963590 w 5803043"/>
              <a:gd name="connsiteY396" fmla="*/ 1516155 h 6027997"/>
              <a:gd name="connsiteX397" fmla="*/ 2987653 w 5803043"/>
              <a:gd name="connsiteY397" fmla="*/ 1648502 h 6027997"/>
              <a:gd name="connsiteX398" fmla="*/ 2963590 w 5803043"/>
              <a:gd name="connsiteY398" fmla="*/ 2021481 h 6027997"/>
              <a:gd name="connsiteX399" fmla="*/ 2951558 w 5803043"/>
              <a:gd name="connsiteY399" fmla="*/ 2057576 h 6027997"/>
              <a:gd name="connsiteX400" fmla="*/ 2927495 w 5803043"/>
              <a:gd name="connsiteY400" fmla="*/ 2093671 h 6027997"/>
              <a:gd name="connsiteX401" fmla="*/ 2891400 w 5803043"/>
              <a:gd name="connsiteY401" fmla="*/ 2213987 h 6027997"/>
              <a:gd name="connsiteX402" fmla="*/ 2879369 w 5803043"/>
              <a:gd name="connsiteY402" fmla="*/ 2370397 h 6027997"/>
              <a:gd name="connsiteX403" fmla="*/ 2855306 w 5803043"/>
              <a:gd name="connsiteY403" fmla="*/ 2406492 h 6027997"/>
              <a:gd name="connsiteX404" fmla="*/ 2843274 w 5803043"/>
              <a:gd name="connsiteY404" fmla="*/ 2454618 h 6027997"/>
              <a:gd name="connsiteX405" fmla="*/ 2819211 w 5803043"/>
              <a:gd name="connsiteY405" fmla="*/ 2526808 h 6027997"/>
              <a:gd name="connsiteX406" fmla="*/ 2783116 w 5803043"/>
              <a:gd name="connsiteY406" fmla="*/ 2502745 h 6027997"/>
              <a:gd name="connsiteX407" fmla="*/ 2759053 w 5803043"/>
              <a:gd name="connsiteY407" fmla="*/ 2418524 h 6027997"/>
              <a:gd name="connsiteX408" fmla="*/ 2734990 w 5803043"/>
              <a:gd name="connsiteY408" fmla="*/ 2394460 h 6027997"/>
              <a:gd name="connsiteX409" fmla="*/ 2662800 w 5803043"/>
              <a:gd name="connsiteY409" fmla="*/ 2286176 h 6027997"/>
              <a:gd name="connsiteX410" fmla="*/ 2650769 w 5803043"/>
              <a:gd name="connsiteY410" fmla="*/ 2238050 h 6027997"/>
              <a:gd name="connsiteX411" fmla="*/ 2638737 w 5803043"/>
              <a:gd name="connsiteY411" fmla="*/ 2201955 h 6027997"/>
              <a:gd name="connsiteX412" fmla="*/ 2626706 w 5803043"/>
              <a:gd name="connsiteY412" fmla="*/ 1913197 h 6027997"/>
              <a:gd name="connsiteX413" fmla="*/ 2602643 w 5803043"/>
              <a:gd name="connsiteY413" fmla="*/ 1841008 h 6027997"/>
              <a:gd name="connsiteX414" fmla="*/ 2578579 w 5803043"/>
              <a:gd name="connsiteY414" fmla="*/ 1780850 h 6027997"/>
              <a:gd name="connsiteX415" fmla="*/ 2566548 w 5803043"/>
              <a:gd name="connsiteY415" fmla="*/ 1744755 h 6027997"/>
              <a:gd name="connsiteX416" fmla="*/ 2542485 w 5803043"/>
              <a:gd name="connsiteY416" fmla="*/ 1696629 h 6027997"/>
              <a:gd name="connsiteX417" fmla="*/ 2530453 w 5803043"/>
              <a:gd name="connsiteY417" fmla="*/ 1660534 h 6027997"/>
              <a:gd name="connsiteX418" fmla="*/ 2470295 w 5803043"/>
              <a:gd name="connsiteY418" fmla="*/ 1552250 h 6027997"/>
              <a:gd name="connsiteX419" fmla="*/ 2458264 w 5803043"/>
              <a:gd name="connsiteY419" fmla="*/ 1504124 h 6027997"/>
              <a:gd name="connsiteX420" fmla="*/ 2434200 w 5803043"/>
              <a:gd name="connsiteY420" fmla="*/ 1431934 h 6027997"/>
              <a:gd name="connsiteX421" fmla="*/ 2446232 w 5803043"/>
              <a:gd name="connsiteY421" fmla="*/ 1323650 h 6027997"/>
              <a:gd name="connsiteX422" fmla="*/ 2470295 w 5803043"/>
              <a:gd name="connsiteY422" fmla="*/ 1287555 h 6027997"/>
              <a:gd name="connsiteX423" fmla="*/ 2530453 w 5803043"/>
              <a:gd name="connsiteY423" fmla="*/ 1215366 h 6027997"/>
              <a:gd name="connsiteX424" fmla="*/ 2554516 w 5803043"/>
              <a:gd name="connsiteY424" fmla="*/ 1179271 h 6027997"/>
              <a:gd name="connsiteX425" fmla="*/ 2590611 w 5803043"/>
              <a:gd name="connsiteY425" fmla="*/ 1143176 h 6027997"/>
              <a:gd name="connsiteX426" fmla="*/ 2602643 w 5803043"/>
              <a:gd name="connsiteY426" fmla="*/ 1107081 h 6027997"/>
              <a:gd name="connsiteX427" fmla="*/ 2614674 w 5803043"/>
              <a:gd name="connsiteY427" fmla="*/ 1022860 h 6027997"/>
              <a:gd name="connsiteX428" fmla="*/ 2626706 w 5803043"/>
              <a:gd name="connsiteY428" fmla="*/ 962702 h 6027997"/>
              <a:gd name="connsiteX429" fmla="*/ 2650769 w 5803043"/>
              <a:gd name="connsiteY429" fmla="*/ 457376 h 6027997"/>
              <a:gd name="connsiteX430" fmla="*/ 2662800 w 5803043"/>
              <a:gd name="connsiteY430" fmla="*/ 421281 h 6027997"/>
              <a:gd name="connsiteX431" fmla="*/ 2650769 w 5803043"/>
              <a:gd name="connsiteY431" fmla="*/ 228776 h 6027997"/>
              <a:gd name="connsiteX432" fmla="*/ 2638737 w 5803043"/>
              <a:gd name="connsiteY432" fmla="*/ 108460 h 6027997"/>
              <a:gd name="connsiteX433" fmla="*/ 2626706 w 5803043"/>
              <a:gd name="connsiteY433" fmla="*/ 180650 h 6027997"/>
              <a:gd name="connsiteX434" fmla="*/ 2602643 w 5803043"/>
              <a:gd name="connsiteY434" fmla="*/ 337060 h 6027997"/>
              <a:gd name="connsiteX435" fmla="*/ 2578579 w 5803043"/>
              <a:gd name="connsiteY435" fmla="*/ 373155 h 6027997"/>
              <a:gd name="connsiteX436" fmla="*/ 2506390 w 5803043"/>
              <a:gd name="connsiteY436" fmla="*/ 517534 h 6027997"/>
              <a:gd name="connsiteX437" fmla="*/ 2482327 w 5803043"/>
              <a:gd name="connsiteY437" fmla="*/ 553629 h 6027997"/>
              <a:gd name="connsiteX438" fmla="*/ 2458264 w 5803043"/>
              <a:gd name="connsiteY438" fmla="*/ 1010829 h 6027997"/>
              <a:gd name="connsiteX439" fmla="*/ 2434200 w 5803043"/>
              <a:gd name="connsiteY439" fmla="*/ 1058955 h 6027997"/>
              <a:gd name="connsiteX440" fmla="*/ 2410137 w 5803043"/>
              <a:gd name="connsiteY440" fmla="*/ 1155208 h 6027997"/>
              <a:gd name="connsiteX441" fmla="*/ 2386074 w 5803043"/>
              <a:gd name="connsiteY441" fmla="*/ 1191302 h 6027997"/>
              <a:gd name="connsiteX442" fmla="*/ 2398106 w 5803043"/>
              <a:gd name="connsiteY442" fmla="*/ 1155208 h 6027997"/>
              <a:gd name="connsiteX443" fmla="*/ 2386074 w 5803043"/>
              <a:gd name="connsiteY443" fmla="*/ 914576 h 6027997"/>
              <a:gd name="connsiteX444" fmla="*/ 2349979 w 5803043"/>
              <a:gd name="connsiteY444" fmla="*/ 842387 h 6027997"/>
              <a:gd name="connsiteX445" fmla="*/ 2313885 w 5803043"/>
              <a:gd name="connsiteY445" fmla="*/ 746134 h 6027997"/>
              <a:gd name="connsiteX446" fmla="*/ 2301853 w 5803043"/>
              <a:gd name="connsiteY446" fmla="*/ 698008 h 6027997"/>
              <a:gd name="connsiteX447" fmla="*/ 2313885 w 5803043"/>
              <a:gd name="connsiteY447" fmla="*/ 481439 h 6027997"/>
              <a:gd name="connsiteX448" fmla="*/ 2325916 w 5803043"/>
              <a:gd name="connsiteY448" fmla="*/ 361124 h 6027997"/>
              <a:gd name="connsiteX449" fmla="*/ 2313885 w 5803043"/>
              <a:gd name="connsiteY449" fmla="*/ 276902 h 6027997"/>
              <a:gd name="connsiteX450" fmla="*/ 2265758 w 5803043"/>
              <a:gd name="connsiteY450" fmla="*/ 204713 h 6027997"/>
              <a:gd name="connsiteX451" fmla="*/ 2253727 w 5803043"/>
              <a:gd name="connsiteY451" fmla="*/ 156587 h 6027997"/>
              <a:gd name="connsiteX452" fmla="*/ 2241695 w 5803043"/>
              <a:gd name="connsiteY452" fmla="*/ 120492 h 6027997"/>
              <a:gd name="connsiteX453" fmla="*/ 2205600 w 5803043"/>
              <a:gd name="connsiteY453" fmla="*/ 156587 h 6027997"/>
              <a:gd name="connsiteX454" fmla="*/ 2193569 w 5803043"/>
              <a:gd name="connsiteY454" fmla="*/ 192681 h 6027997"/>
              <a:gd name="connsiteX455" fmla="*/ 2217632 w 5803043"/>
              <a:gd name="connsiteY455" fmla="*/ 710039 h 6027997"/>
              <a:gd name="connsiteX456" fmla="*/ 2229664 w 5803043"/>
              <a:gd name="connsiteY456" fmla="*/ 794260 h 6027997"/>
              <a:gd name="connsiteX457" fmla="*/ 2217632 w 5803043"/>
              <a:gd name="connsiteY457" fmla="*/ 758166 h 6027997"/>
              <a:gd name="connsiteX458" fmla="*/ 2205600 w 5803043"/>
              <a:gd name="connsiteY458" fmla="*/ 710039 h 6027997"/>
              <a:gd name="connsiteX459" fmla="*/ 2169506 w 5803043"/>
              <a:gd name="connsiteY459" fmla="*/ 661913 h 6027997"/>
              <a:gd name="connsiteX460" fmla="*/ 2097316 w 5803043"/>
              <a:gd name="connsiteY460" fmla="*/ 589724 h 6027997"/>
              <a:gd name="connsiteX461" fmla="*/ 2061221 w 5803043"/>
              <a:gd name="connsiteY461" fmla="*/ 529566 h 6027997"/>
              <a:gd name="connsiteX462" fmla="*/ 2049190 w 5803043"/>
              <a:gd name="connsiteY462" fmla="*/ 493471 h 6027997"/>
              <a:gd name="connsiteX463" fmla="*/ 2025127 w 5803043"/>
              <a:gd name="connsiteY463" fmla="*/ 457376 h 6027997"/>
              <a:gd name="connsiteX464" fmla="*/ 2049190 w 5803043"/>
              <a:gd name="connsiteY464" fmla="*/ 240808 h 6027997"/>
              <a:gd name="connsiteX465" fmla="*/ 2073253 w 5803043"/>
              <a:gd name="connsiteY465" fmla="*/ 144555 h 6027997"/>
              <a:gd name="connsiteX466" fmla="*/ 2037158 w 5803043"/>
              <a:gd name="connsiteY466" fmla="*/ 288934 h 6027997"/>
              <a:gd name="connsiteX467" fmla="*/ 2025127 w 5803043"/>
              <a:gd name="connsiteY467" fmla="*/ 325029 h 6027997"/>
              <a:gd name="connsiteX468" fmla="*/ 2013095 w 5803043"/>
              <a:gd name="connsiteY468" fmla="*/ 361124 h 6027997"/>
              <a:gd name="connsiteX469" fmla="*/ 2037158 w 5803043"/>
              <a:gd name="connsiteY469" fmla="*/ 565660 h 6027997"/>
              <a:gd name="connsiteX470" fmla="*/ 2061221 w 5803043"/>
              <a:gd name="connsiteY470" fmla="*/ 601755 h 6027997"/>
              <a:gd name="connsiteX471" fmla="*/ 2085285 w 5803043"/>
              <a:gd name="connsiteY471" fmla="*/ 625818 h 6027997"/>
              <a:gd name="connsiteX472" fmla="*/ 2133411 w 5803043"/>
              <a:gd name="connsiteY472" fmla="*/ 758166 h 6027997"/>
              <a:gd name="connsiteX473" fmla="*/ 2145443 w 5803043"/>
              <a:gd name="connsiteY473" fmla="*/ 794260 h 6027997"/>
              <a:gd name="connsiteX474" fmla="*/ 2157474 w 5803043"/>
              <a:gd name="connsiteY474" fmla="*/ 950671 h 6027997"/>
              <a:gd name="connsiteX475" fmla="*/ 2169506 w 5803043"/>
              <a:gd name="connsiteY475" fmla="*/ 986766 h 6027997"/>
              <a:gd name="connsiteX476" fmla="*/ 2181537 w 5803043"/>
              <a:gd name="connsiteY476" fmla="*/ 1034892 h 6027997"/>
              <a:gd name="connsiteX477" fmla="*/ 2193569 w 5803043"/>
              <a:gd name="connsiteY477" fmla="*/ 1070987 h 6027997"/>
              <a:gd name="connsiteX478" fmla="*/ 2217632 w 5803043"/>
              <a:gd name="connsiteY478" fmla="*/ 1167239 h 6027997"/>
              <a:gd name="connsiteX479" fmla="*/ 2229664 w 5803043"/>
              <a:gd name="connsiteY479" fmla="*/ 1431934 h 6027997"/>
              <a:gd name="connsiteX480" fmla="*/ 2253727 w 5803043"/>
              <a:gd name="connsiteY480" fmla="*/ 1648502 h 6027997"/>
              <a:gd name="connsiteX481" fmla="*/ 2265758 w 5803043"/>
              <a:gd name="connsiteY481" fmla="*/ 1720692 h 6027997"/>
              <a:gd name="connsiteX482" fmla="*/ 2277790 w 5803043"/>
              <a:gd name="connsiteY482" fmla="*/ 1756787 h 6027997"/>
              <a:gd name="connsiteX483" fmla="*/ 2301853 w 5803043"/>
              <a:gd name="connsiteY483" fmla="*/ 1841008 h 6027997"/>
              <a:gd name="connsiteX484" fmla="*/ 2289821 w 5803043"/>
              <a:gd name="connsiteY484" fmla="*/ 2081639 h 6027997"/>
              <a:gd name="connsiteX485" fmla="*/ 2301853 w 5803043"/>
              <a:gd name="connsiteY485" fmla="*/ 2250081 h 6027997"/>
              <a:gd name="connsiteX486" fmla="*/ 2325916 w 5803043"/>
              <a:gd name="connsiteY486" fmla="*/ 2442587 h 6027997"/>
              <a:gd name="connsiteX487" fmla="*/ 2337948 w 5803043"/>
              <a:gd name="connsiteY487" fmla="*/ 2538839 h 6027997"/>
              <a:gd name="connsiteX488" fmla="*/ 2386074 w 5803043"/>
              <a:gd name="connsiteY488" fmla="*/ 2635092 h 6027997"/>
              <a:gd name="connsiteX489" fmla="*/ 2422169 w 5803043"/>
              <a:gd name="connsiteY489" fmla="*/ 2671187 h 6027997"/>
              <a:gd name="connsiteX490" fmla="*/ 2470295 w 5803043"/>
              <a:gd name="connsiteY490" fmla="*/ 2719313 h 6027997"/>
              <a:gd name="connsiteX491" fmla="*/ 2518421 w 5803043"/>
              <a:gd name="connsiteY491" fmla="*/ 2803534 h 6027997"/>
              <a:gd name="connsiteX492" fmla="*/ 2590611 w 5803043"/>
              <a:gd name="connsiteY492" fmla="*/ 2875724 h 6027997"/>
              <a:gd name="connsiteX493" fmla="*/ 2626706 w 5803043"/>
              <a:gd name="connsiteY493" fmla="*/ 2911818 h 6027997"/>
              <a:gd name="connsiteX494" fmla="*/ 2650769 w 5803043"/>
              <a:gd name="connsiteY494" fmla="*/ 2959945 h 6027997"/>
              <a:gd name="connsiteX495" fmla="*/ 2674832 w 5803043"/>
              <a:gd name="connsiteY495" fmla="*/ 2996039 h 6027997"/>
              <a:gd name="connsiteX496" fmla="*/ 2686864 w 5803043"/>
              <a:gd name="connsiteY496" fmla="*/ 3032134 h 6027997"/>
              <a:gd name="connsiteX497" fmla="*/ 2710927 w 5803043"/>
              <a:gd name="connsiteY497" fmla="*/ 3260734 h 6027997"/>
              <a:gd name="connsiteX498" fmla="*/ 2734990 w 5803043"/>
              <a:gd name="connsiteY498" fmla="*/ 3381050 h 6027997"/>
              <a:gd name="connsiteX499" fmla="*/ 2722958 w 5803043"/>
              <a:gd name="connsiteY499" fmla="*/ 3561524 h 6027997"/>
              <a:gd name="connsiteX500" fmla="*/ 2698895 w 5803043"/>
              <a:gd name="connsiteY500" fmla="*/ 3645745 h 6027997"/>
              <a:gd name="connsiteX501" fmla="*/ 2674832 w 5803043"/>
              <a:gd name="connsiteY501" fmla="*/ 3729966 h 6027997"/>
              <a:gd name="connsiteX502" fmla="*/ 2686864 w 5803043"/>
              <a:gd name="connsiteY502" fmla="*/ 4006692 h 6027997"/>
              <a:gd name="connsiteX503" fmla="*/ 2674832 w 5803043"/>
              <a:gd name="connsiteY503" fmla="*/ 4042787 h 6027997"/>
              <a:gd name="connsiteX504" fmla="*/ 2662800 w 5803043"/>
              <a:gd name="connsiteY504" fmla="*/ 4006692 h 6027997"/>
              <a:gd name="connsiteX505" fmla="*/ 2638737 w 5803043"/>
              <a:gd name="connsiteY505" fmla="*/ 3874345 h 6027997"/>
              <a:gd name="connsiteX506" fmla="*/ 2626706 w 5803043"/>
              <a:gd name="connsiteY506" fmla="*/ 3838250 h 6027997"/>
              <a:gd name="connsiteX507" fmla="*/ 2590611 w 5803043"/>
              <a:gd name="connsiteY507" fmla="*/ 3754029 h 6027997"/>
              <a:gd name="connsiteX508" fmla="*/ 2554516 w 5803043"/>
              <a:gd name="connsiteY508" fmla="*/ 3741997 h 6027997"/>
              <a:gd name="connsiteX509" fmla="*/ 2518421 w 5803043"/>
              <a:gd name="connsiteY509" fmla="*/ 3717934 h 6027997"/>
              <a:gd name="connsiteX510" fmla="*/ 2494358 w 5803043"/>
              <a:gd name="connsiteY510" fmla="*/ 3681839 h 6027997"/>
              <a:gd name="connsiteX511" fmla="*/ 2458264 w 5803043"/>
              <a:gd name="connsiteY511" fmla="*/ 3645745 h 6027997"/>
              <a:gd name="connsiteX512" fmla="*/ 2446232 w 5803043"/>
              <a:gd name="connsiteY512" fmla="*/ 3212608 h 6027997"/>
              <a:gd name="connsiteX513" fmla="*/ 2422169 w 5803043"/>
              <a:gd name="connsiteY513" fmla="*/ 3164481 h 6027997"/>
              <a:gd name="connsiteX514" fmla="*/ 2349979 w 5803043"/>
              <a:gd name="connsiteY514" fmla="*/ 3092292 h 6027997"/>
              <a:gd name="connsiteX515" fmla="*/ 2301853 w 5803043"/>
              <a:gd name="connsiteY515" fmla="*/ 3056197 h 6027997"/>
              <a:gd name="connsiteX516" fmla="*/ 2253727 w 5803043"/>
              <a:gd name="connsiteY516" fmla="*/ 2984008 h 6027997"/>
              <a:gd name="connsiteX517" fmla="*/ 2193569 w 5803043"/>
              <a:gd name="connsiteY517" fmla="*/ 2911818 h 6027997"/>
              <a:gd name="connsiteX518" fmla="*/ 2133411 w 5803043"/>
              <a:gd name="connsiteY518" fmla="*/ 2827597 h 6027997"/>
              <a:gd name="connsiteX519" fmla="*/ 2121379 w 5803043"/>
              <a:gd name="connsiteY519" fmla="*/ 2755408 h 6027997"/>
              <a:gd name="connsiteX520" fmla="*/ 2097316 w 5803043"/>
              <a:gd name="connsiteY520" fmla="*/ 2707281 h 6027997"/>
              <a:gd name="connsiteX521" fmla="*/ 2049190 w 5803043"/>
              <a:gd name="connsiteY521" fmla="*/ 2526808 h 6027997"/>
              <a:gd name="connsiteX522" fmla="*/ 2037158 w 5803043"/>
              <a:gd name="connsiteY522" fmla="*/ 2478681 h 6027997"/>
              <a:gd name="connsiteX523" fmla="*/ 2001064 w 5803043"/>
              <a:gd name="connsiteY523" fmla="*/ 2358366 h 6027997"/>
              <a:gd name="connsiteX524" fmla="*/ 1977000 w 5803043"/>
              <a:gd name="connsiteY524" fmla="*/ 2250081 h 6027997"/>
              <a:gd name="connsiteX525" fmla="*/ 1952937 w 5803043"/>
              <a:gd name="connsiteY525" fmla="*/ 2165860 h 6027997"/>
              <a:gd name="connsiteX526" fmla="*/ 1928874 w 5803043"/>
              <a:gd name="connsiteY526" fmla="*/ 2129766 h 6027997"/>
              <a:gd name="connsiteX527" fmla="*/ 1916843 w 5803043"/>
              <a:gd name="connsiteY527" fmla="*/ 2081639 h 6027997"/>
              <a:gd name="connsiteX528" fmla="*/ 1952937 w 5803043"/>
              <a:gd name="connsiteY528" fmla="*/ 1973355 h 6027997"/>
              <a:gd name="connsiteX529" fmla="*/ 2001064 w 5803043"/>
              <a:gd name="connsiteY529" fmla="*/ 1901166 h 6027997"/>
              <a:gd name="connsiteX530" fmla="*/ 2013095 w 5803043"/>
              <a:gd name="connsiteY530" fmla="*/ 1865071 h 6027997"/>
              <a:gd name="connsiteX531" fmla="*/ 2049190 w 5803043"/>
              <a:gd name="connsiteY531" fmla="*/ 1792881 h 6027997"/>
              <a:gd name="connsiteX532" fmla="*/ 2073253 w 5803043"/>
              <a:gd name="connsiteY532" fmla="*/ 1624439 h 6027997"/>
              <a:gd name="connsiteX533" fmla="*/ 2085285 w 5803043"/>
              <a:gd name="connsiteY533" fmla="*/ 1588345 h 6027997"/>
              <a:gd name="connsiteX534" fmla="*/ 2109348 w 5803043"/>
              <a:gd name="connsiteY534" fmla="*/ 1552250 h 6027997"/>
              <a:gd name="connsiteX535" fmla="*/ 2109348 w 5803043"/>
              <a:gd name="connsiteY535" fmla="*/ 1287555 h 6027997"/>
              <a:gd name="connsiteX536" fmla="*/ 2073253 w 5803043"/>
              <a:gd name="connsiteY536" fmla="*/ 1239429 h 6027997"/>
              <a:gd name="connsiteX537" fmla="*/ 2049190 w 5803043"/>
              <a:gd name="connsiteY537" fmla="*/ 1155208 h 6027997"/>
              <a:gd name="connsiteX538" fmla="*/ 2013095 w 5803043"/>
              <a:gd name="connsiteY538" fmla="*/ 1119113 h 6027997"/>
              <a:gd name="connsiteX539" fmla="*/ 2001064 w 5803043"/>
              <a:gd name="connsiteY539" fmla="*/ 1070987 h 6027997"/>
              <a:gd name="connsiteX540" fmla="*/ 1977000 w 5803043"/>
              <a:gd name="connsiteY540" fmla="*/ 998797 h 6027997"/>
              <a:gd name="connsiteX541" fmla="*/ 1952937 w 5803043"/>
              <a:gd name="connsiteY541" fmla="*/ 914576 h 6027997"/>
              <a:gd name="connsiteX542" fmla="*/ 1940906 w 5803043"/>
              <a:gd name="connsiteY542" fmla="*/ 866450 h 6027997"/>
              <a:gd name="connsiteX543" fmla="*/ 1964969 w 5803043"/>
              <a:gd name="connsiteY543" fmla="*/ 710039 h 6027997"/>
              <a:gd name="connsiteX544" fmla="*/ 1977000 w 5803043"/>
              <a:gd name="connsiteY544" fmla="*/ 673945 h 6027997"/>
              <a:gd name="connsiteX545" fmla="*/ 1989032 w 5803043"/>
              <a:gd name="connsiteY545" fmla="*/ 625818 h 6027997"/>
              <a:gd name="connsiteX546" fmla="*/ 1977000 w 5803043"/>
              <a:gd name="connsiteY546" fmla="*/ 264871 h 6027997"/>
              <a:gd name="connsiteX547" fmla="*/ 1964969 w 5803043"/>
              <a:gd name="connsiteY547" fmla="*/ 228776 h 6027997"/>
              <a:gd name="connsiteX548" fmla="*/ 1940906 w 5803043"/>
              <a:gd name="connsiteY548" fmla="*/ 192681 h 6027997"/>
              <a:gd name="connsiteX549" fmla="*/ 1916843 w 5803043"/>
              <a:gd name="connsiteY549" fmla="*/ 216745 h 6027997"/>
              <a:gd name="connsiteX550" fmla="*/ 1904811 w 5803043"/>
              <a:gd name="connsiteY550" fmla="*/ 252839 h 6027997"/>
              <a:gd name="connsiteX551" fmla="*/ 1916843 w 5803043"/>
              <a:gd name="connsiteY551" fmla="*/ 457376 h 6027997"/>
              <a:gd name="connsiteX552" fmla="*/ 1940906 w 5803043"/>
              <a:gd name="connsiteY552" fmla="*/ 529566 h 6027997"/>
              <a:gd name="connsiteX553" fmla="*/ 1952937 w 5803043"/>
              <a:gd name="connsiteY553" fmla="*/ 565660 h 6027997"/>
              <a:gd name="connsiteX554" fmla="*/ 1964969 w 5803043"/>
              <a:gd name="connsiteY554" fmla="*/ 529566 h 6027997"/>
              <a:gd name="connsiteX555" fmla="*/ 1952937 w 5803043"/>
              <a:gd name="connsiteY555" fmla="*/ 493471 h 6027997"/>
              <a:gd name="connsiteX556" fmla="*/ 1904811 w 5803043"/>
              <a:gd name="connsiteY556" fmla="*/ 421281 h 6027997"/>
              <a:gd name="connsiteX557" fmla="*/ 1868716 w 5803043"/>
              <a:gd name="connsiteY557" fmla="*/ 409250 h 6027997"/>
              <a:gd name="connsiteX558" fmla="*/ 1844653 w 5803043"/>
              <a:gd name="connsiteY558" fmla="*/ 361124 h 6027997"/>
              <a:gd name="connsiteX559" fmla="*/ 1820590 w 5803043"/>
              <a:gd name="connsiteY559" fmla="*/ 337060 h 6027997"/>
              <a:gd name="connsiteX560" fmla="*/ 1808558 w 5803043"/>
              <a:gd name="connsiteY560" fmla="*/ 264871 h 6027997"/>
              <a:gd name="connsiteX561" fmla="*/ 1784495 w 5803043"/>
              <a:gd name="connsiteY561" fmla="*/ 168618 h 6027997"/>
              <a:gd name="connsiteX562" fmla="*/ 1748400 w 5803043"/>
              <a:gd name="connsiteY562" fmla="*/ 192681 h 6027997"/>
              <a:gd name="connsiteX563" fmla="*/ 1736369 w 5803043"/>
              <a:gd name="connsiteY563" fmla="*/ 240808 h 6027997"/>
              <a:gd name="connsiteX564" fmla="*/ 1724337 w 5803043"/>
              <a:gd name="connsiteY564" fmla="*/ 276902 h 6027997"/>
              <a:gd name="connsiteX565" fmla="*/ 1748400 w 5803043"/>
              <a:gd name="connsiteY565" fmla="*/ 589724 h 6027997"/>
              <a:gd name="connsiteX566" fmla="*/ 1760432 w 5803043"/>
              <a:gd name="connsiteY566" fmla="*/ 625818 h 6027997"/>
              <a:gd name="connsiteX567" fmla="*/ 1796527 w 5803043"/>
              <a:gd name="connsiteY567" fmla="*/ 661913 h 6027997"/>
              <a:gd name="connsiteX568" fmla="*/ 1808558 w 5803043"/>
              <a:gd name="connsiteY568" fmla="*/ 698008 h 6027997"/>
              <a:gd name="connsiteX569" fmla="*/ 1832621 w 5803043"/>
              <a:gd name="connsiteY569" fmla="*/ 746134 h 6027997"/>
              <a:gd name="connsiteX570" fmla="*/ 1844653 w 5803043"/>
              <a:gd name="connsiteY570" fmla="*/ 794260 h 6027997"/>
              <a:gd name="connsiteX571" fmla="*/ 1856685 w 5803043"/>
              <a:gd name="connsiteY571" fmla="*/ 890513 h 6027997"/>
              <a:gd name="connsiteX572" fmla="*/ 1868716 w 5803043"/>
              <a:gd name="connsiteY572" fmla="*/ 926608 h 6027997"/>
              <a:gd name="connsiteX573" fmla="*/ 1880748 w 5803043"/>
              <a:gd name="connsiteY573" fmla="*/ 974734 h 6027997"/>
              <a:gd name="connsiteX574" fmla="*/ 1868716 w 5803043"/>
              <a:gd name="connsiteY574" fmla="*/ 1371776 h 6027997"/>
              <a:gd name="connsiteX575" fmla="*/ 1880748 w 5803043"/>
              <a:gd name="connsiteY575" fmla="*/ 1516155 h 6027997"/>
              <a:gd name="connsiteX576" fmla="*/ 1904811 w 5803043"/>
              <a:gd name="connsiteY576" fmla="*/ 1660534 h 6027997"/>
              <a:gd name="connsiteX577" fmla="*/ 1892779 w 5803043"/>
              <a:gd name="connsiteY577" fmla="*/ 1720692 h 6027997"/>
              <a:gd name="connsiteX578" fmla="*/ 1820590 w 5803043"/>
              <a:gd name="connsiteY578" fmla="*/ 1756787 h 6027997"/>
              <a:gd name="connsiteX579" fmla="*/ 1796527 w 5803043"/>
              <a:gd name="connsiteY579" fmla="*/ 1804913 h 6027997"/>
              <a:gd name="connsiteX580" fmla="*/ 1784495 w 5803043"/>
              <a:gd name="connsiteY580" fmla="*/ 1720692 h 6027997"/>
              <a:gd name="connsiteX581" fmla="*/ 1760432 w 5803043"/>
              <a:gd name="connsiteY581" fmla="*/ 1660534 h 6027997"/>
              <a:gd name="connsiteX582" fmla="*/ 1724337 w 5803043"/>
              <a:gd name="connsiteY582" fmla="*/ 1624439 h 6027997"/>
              <a:gd name="connsiteX583" fmla="*/ 1700274 w 5803043"/>
              <a:gd name="connsiteY583" fmla="*/ 1552250 h 6027997"/>
              <a:gd name="connsiteX584" fmla="*/ 1628085 w 5803043"/>
              <a:gd name="connsiteY584" fmla="*/ 1468029 h 6027997"/>
              <a:gd name="connsiteX585" fmla="*/ 1664179 w 5803043"/>
              <a:gd name="connsiteY585" fmla="*/ 1263492 h 6027997"/>
              <a:gd name="connsiteX586" fmla="*/ 1688243 w 5803043"/>
              <a:gd name="connsiteY586" fmla="*/ 1227397 h 6027997"/>
              <a:gd name="connsiteX587" fmla="*/ 1688243 w 5803043"/>
              <a:gd name="connsiteY587" fmla="*/ 1010829 h 6027997"/>
              <a:gd name="connsiteX588" fmla="*/ 1664179 w 5803043"/>
              <a:gd name="connsiteY588" fmla="*/ 938639 h 6027997"/>
              <a:gd name="connsiteX589" fmla="*/ 1652148 w 5803043"/>
              <a:gd name="connsiteY589" fmla="*/ 902545 h 6027997"/>
              <a:gd name="connsiteX590" fmla="*/ 1640116 w 5803043"/>
              <a:gd name="connsiteY590" fmla="*/ 288934 h 6027997"/>
              <a:gd name="connsiteX591" fmla="*/ 1616053 w 5803043"/>
              <a:gd name="connsiteY591" fmla="*/ 216745 h 6027997"/>
              <a:gd name="connsiteX592" fmla="*/ 1604021 w 5803043"/>
              <a:gd name="connsiteY592" fmla="*/ 180650 h 6027997"/>
              <a:gd name="connsiteX593" fmla="*/ 1579958 w 5803043"/>
              <a:gd name="connsiteY593" fmla="*/ 264871 h 6027997"/>
              <a:gd name="connsiteX594" fmla="*/ 1555895 w 5803043"/>
              <a:gd name="connsiteY594" fmla="*/ 300966 h 6027997"/>
              <a:gd name="connsiteX595" fmla="*/ 1519800 w 5803043"/>
              <a:gd name="connsiteY595" fmla="*/ 385187 h 6027997"/>
              <a:gd name="connsiteX596" fmla="*/ 1495737 w 5803043"/>
              <a:gd name="connsiteY596" fmla="*/ 457376 h 6027997"/>
              <a:gd name="connsiteX597" fmla="*/ 1507769 w 5803043"/>
              <a:gd name="connsiteY597" fmla="*/ 722071 h 6027997"/>
              <a:gd name="connsiteX598" fmla="*/ 1495737 w 5803043"/>
              <a:gd name="connsiteY598" fmla="*/ 673945 h 6027997"/>
              <a:gd name="connsiteX599" fmla="*/ 1471674 w 5803043"/>
              <a:gd name="connsiteY599" fmla="*/ 637850 h 6027997"/>
              <a:gd name="connsiteX600" fmla="*/ 1387453 w 5803043"/>
              <a:gd name="connsiteY600" fmla="*/ 553629 h 6027997"/>
              <a:gd name="connsiteX601" fmla="*/ 1351358 w 5803043"/>
              <a:gd name="connsiteY601" fmla="*/ 517534 h 6027997"/>
              <a:gd name="connsiteX602" fmla="*/ 1303232 w 5803043"/>
              <a:gd name="connsiteY602" fmla="*/ 445345 h 6027997"/>
              <a:gd name="connsiteX603" fmla="*/ 1279169 w 5803043"/>
              <a:gd name="connsiteY603" fmla="*/ 409250 h 6027997"/>
              <a:gd name="connsiteX604" fmla="*/ 1279169 w 5803043"/>
              <a:gd name="connsiteY604" fmla="*/ 264871 h 6027997"/>
              <a:gd name="connsiteX605" fmla="*/ 1267137 w 5803043"/>
              <a:gd name="connsiteY605" fmla="*/ 300966 h 6027997"/>
              <a:gd name="connsiteX606" fmla="*/ 1255106 w 5803043"/>
              <a:gd name="connsiteY606" fmla="*/ 349092 h 6027997"/>
              <a:gd name="connsiteX607" fmla="*/ 1243074 w 5803043"/>
              <a:gd name="connsiteY607" fmla="*/ 385187 h 6027997"/>
              <a:gd name="connsiteX608" fmla="*/ 1231043 w 5803043"/>
              <a:gd name="connsiteY608" fmla="*/ 445345 h 6027997"/>
              <a:gd name="connsiteX609" fmla="*/ 1243074 w 5803043"/>
              <a:gd name="connsiteY609" fmla="*/ 529566 h 6027997"/>
              <a:gd name="connsiteX610" fmla="*/ 1315264 w 5803043"/>
              <a:gd name="connsiteY610" fmla="*/ 625818 h 6027997"/>
              <a:gd name="connsiteX611" fmla="*/ 1339327 w 5803043"/>
              <a:gd name="connsiteY611" fmla="*/ 661913 h 6027997"/>
              <a:gd name="connsiteX612" fmla="*/ 1423548 w 5803043"/>
              <a:gd name="connsiteY612" fmla="*/ 758166 h 6027997"/>
              <a:gd name="connsiteX613" fmla="*/ 1447611 w 5803043"/>
              <a:gd name="connsiteY613" fmla="*/ 830355 h 6027997"/>
              <a:gd name="connsiteX614" fmla="*/ 1423548 w 5803043"/>
              <a:gd name="connsiteY614" fmla="*/ 1034892 h 6027997"/>
              <a:gd name="connsiteX615" fmla="*/ 1411516 w 5803043"/>
              <a:gd name="connsiteY615" fmla="*/ 1070987 h 6027997"/>
              <a:gd name="connsiteX616" fmla="*/ 1399485 w 5803043"/>
              <a:gd name="connsiteY616" fmla="*/ 1167239 h 6027997"/>
              <a:gd name="connsiteX617" fmla="*/ 1387453 w 5803043"/>
              <a:gd name="connsiteY617" fmla="*/ 1287555 h 6027997"/>
              <a:gd name="connsiteX618" fmla="*/ 1363390 w 5803043"/>
              <a:gd name="connsiteY618" fmla="*/ 1395839 h 6027997"/>
              <a:gd name="connsiteX619" fmla="*/ 1387453 w 5803043"/>
              <a:gd name="connsiteY619" fmla="*/ 1323650 h 6027997"/>
              <a:gd name="connsiteX620" fmla="*/ 1363390 w 5803043"/>
              <a:gd name="connsiteY620" fmla="*/ 1095050 h 6027997"/>
              <a:gd name="connsiteX621" fmla="*/ 1351358 w 5803043"/>
              <a:gd name="connsiteY621" fmla="*/ 1058955 h 6027997"/>
              <a:gd name="connsiteX622" fmla="*/ 1327295 w 5803043"/>
              <a:gd name="connsiteY622" fmla="*/ 1022860 h 6027997"/>
              <a:gd name="connsiteX623" fmla="*/ 1255106 w 5803043"/>
              <a:gd name="connsiteY623" fmla="*/ 926608 h 6027997"/>
              <a:gd name="connsiteX624" fmla="*/ 1182916 w 5803043"/>
              <a:gd name="connsiteY624" fmla="*/ 854418 h 6027997"/>
              <a:gd name="connsiteX625" fmla="*/ 1158853 w 5803043"/>
              <a:gd name="connsiteY625" fmla="*/ 806292 h 6027997"/>
              <a:gd name="connsiteX626" fmla="*/ 1134790 w 5803043"/>
              <a:gd name="connsiteY626" fmla="*/ 770197 h 6027997"/>
              <a:gd name="connsiteX627" fmla="*/ 1122758 w 5803043"/>
              <a:gd name="connsiteY627" fmla="*/ 710039 h 6027997"/>
              <a:gd name="connsiteX628" fmla="*/ 1122758 w 5803043"/>
              <a:gd name="connsiteY628" fmla="*/ 373155 h 6027997"/>
              <a:gd name="connsiteX629" fmla="*/ 1086664 w 5803043"/>
              <a:gd name="connsiteY629" fmla="*/ 300966 h 6027997"/>
              <a:gd name="connsiteX630" fmla="*/ 1062600 w 5803043"/>
              <a:gd name="connsiteY630" fmla="*/ 240808 h 6027997"/>
              <a:gd name="connsiteX631" fmla="*/ 1038537 w 5803043"/>
              <a:gd name="connsiteY631" fmla="*/ 192681 h 6027997"/>
              <a:gd name="connsiteX632" fmla="*/ 1038537 w 5803043"/>
              <a:gd name="connsiteY632" fmla="*/ 890513 h 6027997"/>
              <a:gd name="connsiteX633" fmla="*/ 1086664 w 5803043"/>
              <a:gd name="connsiteY633" fmla="*/ 950671 h 6027997"/>
              <a:gd name="connsiteX634" fmla="*/ 1134790 w 5803043"/>
              <a:gd name="connsiteY634" fmla="*/ 1046924 h 6027997"/>
              <a:gd name="connsiteX635" fmla="*/ 1182916 w 5803043"/>
              <a:gd name="connsiteY635" fmla="*/ 1119113 h 6027997"/>
              <a:gd name="connsiteX636" fmla="*/ 1255106 w 5803043"/>
              <a:gd name="connsiteY636" fmla="*/ 1191302 h 6027997"/>
              <a:gd name="connsiteX637" fmla="*/ 1279169 w 5803043"/>
              <a:gd name="connsiteY637" fmla="*/ 1215366 h 6027997"/>
              <a:gd name="connsiteX638" fmla="*/ 1315264 w 5803043"/>
              <a:gd name="connsiteY638" fmla="*/ 1347713 h 6027997"/>
              <a:gd name="connsiteX639" fmla="*/ 1351358 w 5803043"/>
              <a:gd name="connsiteY639" fmla="*/ 1443966 h 6027997"/>
              <a:gd name="connsiteX640" fmla="*/ 1363390 w 5803043"/>
              <a:gd name="connsiteY640" fmla="*/ 1504124 h 6027997"/>
              <a:gd name="connsiteX641" fmla="*/ 1399485 w 5803043"/>
              <a:gd name="connsiteY641" fmla="*/ 1588345 h 6027997"/>
              <a:gd name="connsiteX642" fmla="*/ 1411516 w 5803043"/>
              <a:gd name="connsiteY642" fmla="*/ 1624439 h 6027997"/>
              <a:gd name="connsiteX643" fmla="*/ 1447611 w 5803043"/>
              <a:gd name="connsiteY643" fmla="*/ 1768818 h 6027997"/>
              <a:gd name="connsiteX644" fmla="*/ 1459643 w 5803043"/>
              <a:gd name="connsiteY644" fmla="*/ 2093671 h 6027997"/>
              <a:gd name="connsiteX645" fmla="*/ 1471674 w 5803043"/>
              <a:gd name="connsiteY645" fmla="*/ 2129766 h 6027997"/>
              <a:gd name="connsiteX646" fmla="*/ 1495737 w 5803043"/>
              <a:gd name="connsiteY646" fmla="*/ 2213987 h 6027997"/>
              <a:gd name="connsiteX647" fmla="*/ 1531832 w 5803043"/>
              <a:gd name="connsiteY647" fmla="*/ 2262113 h 6027997"/>
              <a:gd name="connsiteX648" fmla="*/ 1543864 w 5803043"/>
              <a:gd name="connsiteY648" fmla="*/ 2346334 h 6027997"/>
              <a:gd name="connsiteX649" fmla="*/ 1555895 w 5803043"/>
              <a:gd name="connsiteY649" fmla="*/ 2382429 h 6027997"/>
              <a:gd name="connsiteX650" fmla="*/ 1543864 w 5803043"/>
              <a:gd name="connsiteY650" fmla="*/ 2514776 h 6027997"/>
              <a:gd name="connsiteX651" fmla="*/ 1567927 w 5803043"/>
              <a:gd name="connsiteY651" fmla="*/ 2611029 h 6027997"/>
              <a:gd name="connsiteX652" fmla="*/ 1604021 w 5803043"/>
              <a:gd name="connsiteY652" fmla="*/ 2635092 h 6027997"/>
              <a:gd name="connsiteX653" fmla="*/ 1652148 w 5803043"/>
              <a:gd name="connsiteY653" fmla="*/ 2647124 h 6027997"/>
              <a:gd name="connsiteX654" fmla="*/ 1579958 w 5803043"/>
              <a:gd name="connsiteY654" fmla="*/ 2623060 h 6027997"/>
              <a:gd name="connsiteX655" fmla="*/ 1495737 w 5803043"/>
              <a:gd name="connsiteY655" fmla="*/ 2526808 h 6027997"/>
              <a:gd name="connsiteX656" fmla="*/ 1447611 w 5803043"/>
              <a:gd name="connsiteY656" fmla="*/ 2466650 h 6027997"/>
              <a:gd name="connsiteX657" fmla="*/ 1423548 w 5803043"/>
              <a:gd name="connsiteY657" fmla="*/ 2430555 h 6027997"/>
              <a:gd name="connsiteX658" fmla="*/ 1339327 w 5803043"/>
              <a:gd name="connsiteY658" fmla="*/ 2346334 h 6027997"/>
              <a:gd name="connsiteX659" fmla="*/ 1303232 w 5803043"/>
              <a:gd name="connsiteY659" fmla="*/ 2310239 h 6027997"/>
              <a:gd name="connsiteX660" fmla="*/ 1291200 w 5803043"/>
              <a:gd name="connsiteY660" fmla="*/ 2274145 h 6027997"/>
              <a:gd name="connsiteX661" fmla="*/ 1231043 w 5803043"/>
              <a:gd name="connsiteY661" fmla="*/ 2201955 h 6027997"/>
              <a:gd name="connsiteX662" fmla="*/ 1194948 w 5803043"/>
              <a:gd name="connsiteY662" fmla="*/ 2153829 h 6027997"/>
              <a:gd name="connsiteX663" fmla="*/ 1146821 w 5803043"/>
              <a:gd name="connsiteY663" fmla="*/ 2069608 h 6027997"/>
              <a:gd name="connsiteX664" fmla="*/ 1134790 w 5803043"/>
              <a:gd name="connsiteY664" fmla="*/ 2033513 h 6027997"/>
              <a:gd name="connsiteX665" fmla="*/ 1122758 w 5803043"/>
              <a:gd name="connsiteY665" fmla="*/ 1937260 h 6027997"/>
              <a:gd name="connsiteX666" fmla="*/ 1110727 w 5803043"/>
              <a:gd name="connsiteY666" fmla="*/ 1901166 h 6027997"/>
              <a:gd name="connsiteX667" fmla="*/ 1098695 w 5803043"/>
              <a:gd name="connsiteY667" fmla="*/ 1732724 h 6027997"/>
              <a:gd name="connsiteX668" fmla="*/ 1074632 w 5803043"/>
              <a:gd name="connsiteY668" fmla="*/ 1696629 h 6027997"/>
              <a:gd name="connsiteX669" fmla="*/ 1050569 w 5803043"/>
              <a:gd name="connsiteY669" fmla="*/ 1624439 h 6027997"/>
              <a:gd name="connsiteX670" fmla="*/ 1038537 w 5803043"/>
              <a:gd name="connsiteY670" fmla="*/ 1588345 h 6027997"/>
              <a:gd name="connsiteX671" fmla="*/ 1026506 w 5803043"/>
              <a:gd name="connsiteY671" fmla="*/ 1552250 h 6027997"/>
              <a:gd name="connsiteX672" fmla="*/ 978379 w 5803043"/>
              <a:gd name="connsiteY672" fmla="*/ 1468029 h 6027997"/>
              <a:gd name="connsiteX673" fmla="*/ 918221 w 5803043"/>
              <a:gd name="connsiteY673" fmla="*/ 1371776 h 6027997"/>
              <a:gd name="connsiteX674" fmla="*/ 906190 w 5803043"/>
              <a:gd name="connsiteY674" fmla="*/ 1335681 h 6027997"/>
              <a:gd name="connsiteX675" fmla="*/ 918221 w 5803043"/>
              <a:gd name="connsiteY675" fmla="*/ 1155208 h 6027997"/>
              <a:gd name="connsiteX676" fmla="*/ 918221 w 5803043"/>
              <a:gd name="connsiteY676" fmla="*/ 1010829 h 6027997"/>
              <a:gd name="connsiteX677" fmla="*/ 870095 w 5803043"/>
              <a:gd name="connsiteY677" fmla="*/ 926608 h 6027997"/>
              <a:gd name="connsiteX678" fmla="*/ 882127 w 5803043"/>
              <a:gd name="connsiteY678" fmla="*/ 758166 h 6027997"/>
              <a:gd name="connsiteX679" fmla="*/ 870095 w 5803043"/>
              <a:gd name="connsiteY679" fmla="*/ 722071 h 6027997"/>
              <a:gd name="connsiteX680" fmla="*/ 821969 w 5803043"/>
              <a:gd name="connsiteY680" fmla="*/ 673945 h 6027997"/>
              <a:gd name="connsiteX681" fmla="*/ 809937 w 5803043"/>
              <a:gd name="connsiteY681" fmla="*/ 637850 h 6027997"/>
              <a:gd name="connsiteX682" fmla="*/ 761811 w 5803043"/>
              <a:gd name="connsiteY682" fmla="*/ 589724 h 6027997"/>
              <a:gd name="connsiteX683" fmla="*/ 821969 w 5803043"/>
              <a:gd name="connsiteY683" fmla="*/ 529566 h 6027997"/>
              <a:gd name="connsiteX684" fmla="*/ 858064 w 5803043"/>
              <a:gd name="connsiteY684" fmla="*/ 493471 h 6027997"/>
              <a:gd name="connsiteX685" fmla="*/ 870095 w 5803043"/>
              <a:gd name="connsiteY685" fmla="*/ 373155 h 6027997"/>
              <a:gd name="connsiteX686" fmla="*/ 882127 w 5803043"/>
              <a:gd name="connsiteY686" fmla="*/ 228776 h 6027997"/>
              <a:gd name="connsiteX687" fmla="*/ 894158 w 5803043"/>
              <a:gd name="connsiteY687" fmla="*/ 180650 h 6027997"/>
              <a:gd name="connsiteX688" fmla="*/ 846032 w 5803043"/>
              <a:gd name="connsiteY688" fmla="*/ 192681 h 6027997"/>
              <a:gd name="connsiteX689" fmla="*/ 821969 w 5803043"/>
              <a:gd name="connsiteY689" fmla="*/ 216745 h 6027997"/>
              <a:gd name="connsiteX690" fmla="*/ 797906 w 5803043"/>
              <a:gd name="connsiteY690" fmla="*/ 385187 h 6027997"/>
              <a:gd name="connsiteX691" fmla="*/ 773843 w 5803043"/>
              <a:gd name="connsiteY691" fmla="*/ 421281 h 6027997"/>
              <a:gd name="connsiteX692" fmla="*/ 749779 w 5803043"/>
              <a:gd name="connsiteY692" fmla="*/ 493471 h 6027997"/>
              <a:gd name="connsiteX693" fmla="*/ 737748 w 5803043"/>
              <a:gd name="connsiteY693" fmla="*/ 661913 h 6027997"/>
              <a:gd name="connsiteX694" fmla="*/ 725716 w 5803043"/>
              <a:gd name="connsiteY694" fmla="*/ 541597 h 6027997"/>
              <a:gd name="connsiteX695" fmla="*/ 701653 w 5803043"/>
              <a:gd name="connsiteY695" fmla="*/ 469408 h 6027997"/>
              <a:gd name="connsiteX696" fmla="*/ 689621 w 5803043"/>
              <a:gd name="connsiteY696" fmla="*/ 433313 h 6027997"/>
              <a:gd name="connsiteX697" fmla="*/ 641495 w 5803043"/>
              <a:gd name="connsiteY697" fmla="*/ 252839 h 6027997"/>
              <a:gd name="connsiteX698" fmla="*/ 617432 w 5803043"/>
              <a:gd name="connsiteY698" fmla="*/ 168618 h 6027997"/>
              <a:gd name="connsiteX699" fmla="*/ 545243 w 5803043"/>
              <a:gd name="connsiteY699" fmla="*/ 132524 h 6027997"/>
              <a:gd name="connsiteX700" fmla="*/ 485085 w 5803043"/>
              <a:gd name="connsiteY700" fmla="*/ 252839 h 6027997"/>
              <a:gd name="connsiteX701" fmla="*/ 461021 w 5803043"/>
              <a:gd name="connsiteY701" fmla="*/ 288934 h 6027997"/>
              <a:gd name="connsiteX702" fmla="*/ 461021 w 5803043"/>
              <a:gd name="connsiteY702" fmla="*/ 409250 h 6027997"/>
              <a:gd name="connsiteX703" fmla="*/ 485085 w 5803043"/>
              <a:gd name="connsiteY703" fmla="*/ 433313 h 6027997"/>
              <a:gd name="connsiteX704" fmla="*/ 497116 w 5803043"/>
              <a:gd name="connsiteY704" fmla="*/ 469408 h 6027997"/>
              <a:gd name="connsiteX705" fmla="*/ 533211 w 5803043"/>
              <a:gd name="connsiteY705" fmla="*/ 493471 h 6027997"/>
              <a:gd name="connsiteX706" fmla="*/ 557274 w 5803043"/>
              <a:gd name="connsiteY706" fmla="*/ 529566 h 6027997"/>
              <a:gd name="connsiteX707" fmla="*/ 545243 w 5803043"/>
              <a:gd name="connsiteY707" fmla="*/ 661913 h 6027997"/>
              <a:gd name="connsiteX708" fmla="*/ 533211 w 5803043"/>
              <a:gd name="connsiteY708" fmla="*/ 734102 h 6027997"/>
              <a:gd name="connsiteX709" fmla="*/ 557274 w 5803043"/>
              <a:gd name="connsiteY709" fmla="*/ 878481 h 6027997"/>
              <a:gd name="connsiteX710" fmla="*/ 569306 w 5803043"/>
              <a:gd name="connsiteY710" fmla="*/ 914576 h 6027997"/>
              <a:gd name="connsiteX711" fmla="*/ 593369 w 5803043"/>
              <a:gd name="connsiteY711" fmla="*/ 950671 h 6027997"/>
              <a:gd name="connsiteX712" fmla="*/ 629464 w 5803043"/>
              <a:gd name="connsiteY712" fmla="*/ 1034892 h 6027997"/>
              <a:gd name="connsiteX713" fmla="*/ 665558 w 5803043"/>
              <a:gd name="connsiteY713" fmla="*/ 1058955 h 6027997"/>
              <a:gd name="connsiteX714" fmla="*/ 713685 w 5803043"/>
              <a:gd name="connsiteY714" fmla="*/ 1215366 h 6027997"/>
              <a:gd name="connsiteX715" fmla="*/ 689621 w 5803043"/>
              <a:gd name="connsiteY715" fmla="*/ 1167239 h 6027997"/>
              <a:gd name="connsiteX716" fmla="*/ 653527 w 5803043"/>
              <a:gd name="connsiteY716" fmla="*/ 1143176 h 6027997"/>
              <a:gd name="connsiteX717" fmla="*/ 581337 w 5803043"/>
              <a:gd name="connsiteY717" fmla="*/ 1119113 h 6027997"/>
              <a:gd name="connsiteX718" fmla="*/ 448990 w 5803043"/>
              <a:gd name="connsiteY718" fmla="*/ 1095050 h 6027997"/>
              <a:gd name="connsiteX719" fmla="*/ 376800 w 5803043"/>
              <a:gd name="connsiteY719" fmla="*/ 1070987 h 6027997"/>
              <a:gd name="connsiteX720" fmla="*/ 316643 w 5803043"/>
              <a:gd name="connsiteY720" fmla="*/ 1022860 h 6027997"/>
              <a:gd name="connsiteX721" fmla="*/ 292579 w 5803043"/>
              <a:gd name="connsiteY721" fmla="*/ 962702 h 6027997"/>
              <a:gd name="connsiteX722" fmla="*/ 268516 w 5803043"/>
              <a:gd name="connsiteY722" fmla="*/ 926608 h 6027997"/>
              <a:gd name="connsiteX723" fmla="*/ 256485 w 5803043"/>
              <a:gd name="connsiteY723" fmla="*/ 842387 h 6027997"/>
              <a:gd name="connsiteX724" fmla="*/ 244453 w 5803043"/>
              <a:gd name="connsiteY724" fmla="*/ 734102 h 6027997"/>
              <a:gd name="connsiteX725" fmla="*/ 220390 w 5803043"/>
              <a:gd name="connsiteY725" fmla="*/ 637850 h 6027997"/>
              <a:gd name="connsiteX726" fmla="*/ 184295 w 5803043"/>
              <a:gd name="connsiteY726" fmla="*/ 505502 h 6027997"/>
              <a:gd name="connsiteX727" fmla="*/ 148200 w 5803043"/>
              <a:gd name="connsiteY727" fmla="*/ 469408 h 6027997"/>
              <a:gd name="connsiteX728" fmla="*/ 136169 w 5803043"/>
              <a:gd name="connsiteY728" fmla="*/ 433313 h 6027997"/>
              <a:gd name="connsiteX729" fmla="*/ 88043 w 5803043"/>
              <a:gd name="connsiteY729" fmla="*/ 361124 h 6027997"/>
              <a:gd name="connsiteX730" fmla="*/ 51948 w 5803043"/>
              <a:gd name="connsiteY730" fmla="*/ 288934 h 6027997"/>
              <a:gd name="connsiteX731" fmla="*/ 39916 w 5803043"/>
              <a:gd name="connsiteY731" fmla="*/ 228776 h 6027997"/>
              <a:gd name="connsiteX732" fmla="*/ 15853 w 5803043"/>
              <a:gd name="connsiteY732" fmla="*/ 156587 h 6027997"/>
              <a:gd name="connsiteX733" fmla="*/ 15853 w 5803043"/>
              <a:gd name="connsiteY733" fmla="*/ 373155 h 6027997"/>
              <a:gd name="connsiteX734" fmla="*/ 51948 w 5803043"/>
              <a:gd name="connsiteY734" fmla="*/ 493471 h 6027997"/>
              <a:gd name="connsiteX735" fmla="*/ 76011 w 5803043"/>
              <a:gd name="connsiteY735" fmla="*/ 529566 h 6027997"/>
              <a:gd name="connsiteX736" fmla="*/ 88043 w 5803043"/>
              <a:gd name="connsiteY736" fmla="*/ 577692 h 6027997"/>
              <a:gd name="connsiteX737" fmla="*/ 100074 w 5803043"/>
              <a:gd name="connsiteY737" fmla="*/ 637850 h 6027997"/>
              <a:gd name="connsiteX738" fmla="*/ 112106 w 5803043"/>
              <a:gd name="connsiteY738" fmla="*/ 673945 h 6027997"/>
              <a:gd name="connsiteX739" fmla="*/ 136169 w 5803043"/>
              <a:gd name="connsiteY739" fmla="*/ 962702 h 6027997"/>
              <a:gd name="connsiteX740" fmla="*/ 160232 w 5803043"/>
              <a:gd name="connsiteY740" fmla="*/ 998797 h 6027997"/>
              <a:gd name="connsiteX741" fmla="*/ 208358 w 5803043"/>
              <a:gd name="connsiteY741" fmla="*/ 1107081 h 6027997"/>
              <a:gd name="connsiteX742" fmla="*/ 232421 w 5803043"/>
              <a:gd name="connsiteY742" fmla="*/ 1167239 h 6027997"/>
              <a:gd name="connsiteX743" fmla="*/ 364769 w 5803043"/>
              <a:gd name="connsiteY743" fmla="*/ 1299587 h 6027997"/>
              <a:gd name="connsiteX744" fmla="*/ 388832 w 5803043"/>
              <a:gd name="connsiteY744" fmla="*/ 1335681 h 6027997"/>
              <a:gd name="connsiteX745" fmla="*/ 400864 w 5803043"/>
              <a:gd name="connsiteY745" fmla="*/ 1371776 h 6027997"/>
              <a:gd name="connsiteX746" fmla="*/ 448990 w 5803043"/>
              <a:gd name="connsiteY746" fmla="*/ 1407871 h 6027997"/>
              <a:gd name="connsiteX747" fmla="*/ 461021 w 5803043"/>
              <a:gd name="connsiteY747" fmla="*/ 1443966 h 6027997"/>
              <a:gd name="connsiteX748" fmla="*/ 485085 w 5803043"/>
              <a:gd name="connsiteY748" fmla="*/ 1468029 h 6027997"/>
              <a:gd name="connsiteX749" fmla="*/ 509148 w 5803043"/>
              <a:gd name="connsiteY749" fmla="*/ 1504124 h 6027997"/>
              <a:gd name="connsiteX750" fmla="*/ 569306 w 5803043"/>
              <a:gd name="connsiteY750" fmla="*/ 1588345 h 6027997"/>
              <a:gd name="connsiteX751" fmla="*/ 617432 w 5803043"/>
              <a:gd name="connsiteY751" fmla="*/ 1672566 h 6027997"/>
              <a:gd name="connsiteX752" fmla="*/ 665558 w 5803043"/>
              <a:gd name="connsiteY752" fmla="*/ 1732724 h 6027997"/>
              <a:gd name="connsiteX753" fmla="*/ 689621 w 5803043"/>
              <a:gd name="connsiteY753" fmla="*/ 1780850 h 6027997"/>
              <a:gd name="connsiteX754" fmla="*/ 713685 w 5803043"/>
              <a:gd name="connsiteY754" fmla="*/ 1804913 h 6027997"/>
              <a:gd name="connsiteX755" fmla="*/ 761811 w 5803043"/>
              <a:gd name="connsiteY755" fmla="*/ 1901166 h 6027997"/>
              <a:gd name="connsiteX756" fmla="*/ 785874 w 5803043"/>
              <a:gd name="connsiteY756" fmla="*/ 1985387 h 6027997"/>
              <a:gd name="connsiteX757" fmla="*/ 809937 w 5803043"/>
              <a:gd name="connsiteY757" fmla="*/ 2153829 h 6027997"/>
              <a:gd name="connsiteX758" fmla="*/ 846032 w 5803043"/>
              <a:gd name="connsiteY758" fmla="*/ 2286176 h 6027997"/>
              <a:gd name="connsiteX759" fmla="*/ 870095 w 5803043"/>
              <a:gd name="connsiteY759" fmla="*/ 2454618 h 6027997"/>
              <a:gd name="connsiteX760" fmla="*/ 882127 w 5803043"/>
              <a:gd name="connsiteY760" fmla="*/ 2538839 h 6027997"/>
              <a:gd name="connsiteX761" fmla="*/ 918221 w 5803043"/>
              <a:gd name="connsiteY761" fmla="*/ 2659155 h 6027997"/>
              <a:gd name="connsiteX762" fmla="*/ 942285 w 5803043"/>
              <a:gd name="connsiteY762" fmla="*/ 2731345 h 6027997"/>
              <a:gd name="connsiteX763" fmla="*/ 1002443 w 5803043"/>
              <a:gd name="connsiteY763" fmla="*/ 2791502 h 6027997"/>
              <a:gd name="connsiteX764" fmla="*/ 1038537 w 5803043"/>
              <a:gd name="connsiteY764" fmla="*/ 2827597 h 6027997"/>
              <a:gd name="connsiteX765" fmla="*/ 1086664 w 5803043"/>
              <a:gd name="connsiteY765" fmla="*/ 2899787 h 6027997"/>
              <a:gd name="connsiteX766" fmla="*/ 1170885 w 5803043"/>
              <a:gd name="connsiteY766" fmla="*/ 2984008 h 6027997"/>
              <a:gd name="connsiteX767" fmla="*/ 1219011 w 5803043"/>
              <a:gd name="connsiteY767" fmla="*/ 3056197 h 6027997"/>
              <a:gd name="connsiteX768" fmla="*/ 1243074 w 5803043"/>
              <a:gd name="connsiteY768" fmla="*/ 3092292 h 6027997"/>
              <a:gd name="connsiteX769" fmla="*/ 1291200 w 5803043"/>
              <a:gd name="connsiteY769" fmla="*/ 3152450 h 6027997"/>
              <a:gd name="connsiteX770" fmla="*/ 1339327 w 5803043"/>
              <a:gd name="connsiteY770" fmla="*/ 3224639 h 6027997"/>
              <a:gd name="connsiteX771" fmla="*/ 1387453 w 5803043"/>
              <a:gd name="connsiteY771" fmla="*/ 3308860 h 6027997"/>
              <a:gd name="connsiteX772" fmla="*/ 1447611 w 5803043"/>
              <a:gd name="connsiteY772" fmla="*/ 3369018 h 6027997"/>
              <a:gd name="connsiteX773" fmla="*/ 1495737 w 5803043"/>
              <a:gd name="connsiteY773" fmla="*/ 3453239 h 6027997"/>
              <a:gd name="connsiteX774" fmla="*/ 1531832 w 5803043"/>
              <a:gd name="connsiteY774" fmla="*/ 3465271 h 6027997"/>
              <a:gd name="connsiteX775" fmla="*/ 1579958 w 5803043"/>
              <a:gd name="connsiteY775" fmla="*/ 3501366 h 6027997"/>
              <a:gd name="connsiteX776" fmla="*/ 1652148 w 5803043"/>
              <a:gd name="connsiteY776" fmla="*/ 3561524 h 6027997"/>
              <a:gd name="connsiteX777" fmla="*/ 1676211 w 5803043"/>
              <a:gd name="connsiteY777" fmla="*/ 3597618 h 6027997"/>
              <a:gd name="connsiteX778" fmla="*/ 1724337 w 5803043"/>
              <a:gd name="connsiteY778" fmla="*/ 3645745 h 6027997"/>
              <a:gd name="connsiteX779" fmla="*/ 1736369 w 5803043"/>
              <a:gd name="connsiteY779" fmla="*/ 3693871 h 6027997"/>
              <a:gd name="connsiteX780" fmla="*/ 1760432 w 5803043"/>
              <a:gd name="connsiteY780" fmla="*/ 3741997 h 6027997"/>
              <a:gd name="connsiteX781" fmla="*/ 1808558 w 5803043"/>
              <a:gd name="connsiteY781" fmla="*/ 3814187 h 6027997"/>
              <a:gd name="connsiteX782" fmla="*/ 1832621 w 5803043"/>
              <a:gd name="connsiteY782" fmla="*/ 3850281 h 6027997"/>
              <a:gd name="connsiteX783" fmla="*/ 1856685 w 5803043"/>
              <a:gd name="connsiteY783" fmla="*/ 3874345 h 6027997"/>
              <a:gd name="connsiteX784" fmla="*/ 1880748 w 5803043"/>
              <a:gd name="connsiteY784" fmla="*/ 3910439 h 6027997"/>
              <a:gd name="connsiteX785" fmla="*/ 1916843 w 5803043"/>
              <a:gd name="connsiteY785" fmla="*/ 3958566 h 6027997"/>
              <a:gd name="connsiteX786" fmla="*/ 1940906 w 5803043"/>
              <a:gd name="connsiteY786" fmla="*/ 4078881 h 6027997"/>
              <a:gd name="connsiteX787" fmla="*/ 1977000 w 5803043"/>
              <a:gd name="connsiteY787" fmla="*/ 4199197 h 6027997"/>
              <a:gd name="connsiteX788" fmla="*/ 1989032 w 5803043"/>
              <a:gd name="connsiteY788" fmla="*/ 4319513 h 6027997"/>
              <a:gd name="connsiteX789" fmla="*/ 2001064 w 5803043"/>
              <a:gd name="connsiteY789" fmla="*/ 4560145 h 6027997"/>
              <a:gd name="connsiteX790" fmla="*/ 2025127 w 5803043"/>
              <a:gd name="connsiteY790" fmla="*/ 4632334 h 6027997"/>
              <a:gd name="connsiteX791" fmla="*/ 2037158 w 5803043"/>
              <a:gd name="connsiteY791" fmla="*/ 4668429 h 6027997"/>
              <a:gd name="connsiteX792" fmla="*/ 2061221 w 5803043"/>
              <a:gd name="connsiteY792" fmla="*/ 4728587 h 6027997"/>
              <a:gd name="connsiteX793" fmla="*/ 2073253 w 5803043"/>
              <a:gd name="connsiteY793" fmla="*/ 4776713 h 6027997"/>
              <a:gd name="connsiteX794" fmla="*/ 2013095 w 5803043"/>
              <a:gd name="connsiteY794" fmla="*/ 4788745 h 6027997"/>
              <a:gd name="connsiteX795" fmla="*/ 2001064 w 5803043"/>
              <a:gd name="connsiteY795" fmla="*/ 4848902 h 6027997"/>
              <a:gd name="connsiteX796" fmla="*/ 1964969 w 5803043"/>
              <a:gd name="connsiteY796" fmla="*/ 4921092 h 6027997"/>
              <a:gd name="connsiteX797" fmla="*/ 1952937 w 5803043"/>
              <a:gd name="connsiteY797" fmla="*/ 4993281 h 6027997"/>
              <a:gd name="connsiteX798" fmla="*/ 1916843 w 5803043"/>
              <a:gd name="connsiteY798" fmla="*/ 5330166 h 6027997"/>
              <a:gd name="connsiteX799" fmla="*/ 1892779 w 5803043"/>
              <a:gd name="connsiteY799" fmla="*/ 5474545 h 6027997"/>
              <a:gd name="connsiteX800" fmla="*/ 1916843 w 5803043"/>
              <a:gd name="connsiteY800" fmla="*/ 5546734 h 6027997"/>
              <a:gd name="connsiteX801" fmla="*/ 1904811 w 5803043"/>
              <a:gd name="connsiteY801" fmla="*/ 5582829 h 6027997"/>
              <a:gd name="connsiteX802" fmla="*/ 1868716 w 5803043"/>
              <a:gd name="connsiteY802" fmla="*/ 5606892 h 6027997"/>
              <a:gd name="connsiteX803" fmla="*/ 1904811 w 5803043"/>
              <a:gd name="connsiteY803" fmla="*/ 5618924 h 6027997"/>
              <a:gd name="connsiteX804" fmla="*/ 1940906 w 5803043"/>
              <a:gd name="connsiteY804" fmla="*/ 5642987 h 6027997"/>
              <a:gd name="connsiteX805" fmla="*/ 2013095 w 5803043"/>
              <a:gd name="connsiteY805" fmla="*/ 5630955 h 6027997"/>
              <a:gd name="connsiteX806" fmla="*/ 2121379 w 5803043"/>
              <a:gd name="connsiteY806" fmla="*/ 5703145 h 6027997"/>
              <a:gd name="connsiteX807" fmla="*/ 2073253 w 5803043"/>
              <a:gd name="connsiteY807" fmla="*/ 5679081 h 6027997"/>
              <a:gd name="connsiteX808" fmla="*/ 2001064 w 5803043"/>
              <a:gd name="connsiteY808" fmla="*/ 5630955 h 6027997"/>
              <a:gd name="connsiteX809" fmla="*/ 1964969 w 5803043"/>
              <a:gd name="connsiteY809" fmla="*/ 5606892 h 6027997"/>
              <a:gd name="connsiteX810" fmla="*/ 1928874 w 5803043"/>
              <a:gd name="connsiteY810" fmla="*/ 5594860 h 6027997"/>
              <a:gd name="connsiteX811" fmla="*/ 1904811 w 5803043"/>
              <a:gd name="connsiteY811" fmla="*/ 5618924 h 6027997"/>
              <a:gd name="connsiteX812" fmla="*/ 1868716 w 5803043"/>
              <a:gd name="connsiteY812" fmla="*/ 5642987 h 6027997"/>
              <a:gd name="connsiteX813" fmla="*/ 1844653 w 5803043"/>
              <a:gd name="connsiteY813" fmla="*/ 5739239 h 6027997"/>
              <a:gd name="connsiteX814" fmla="*/ 1820590 w 5803043"/>
              <a:gd name="connsiteY814" fmla="*/ 5811429 h 6027997"/>
              <a:gd name="connsiteX815" fmla="*/ 1784495 w 5803043"/>
              <a:gd name="connsiteY815" fmla="*/ 5871587 h 6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</a:cxnLst>
            <a:rect l="l" t="t" r="r" b="b"/>
            <a:pathLst>
              <a:path w="5803043" h="6027997">
                <a:moveTo>
                  <a:pt x="1784495" y="5871587"/>
                </a:moveTo>
                <a:cubicBezTo>
                  <a:pt x="1792516" y="5891640"/>
                  <a:pt x="1838340" y="5915389"/>
                  <a:pt x="1868716" y="5931745"/>
                </a:cubicBezTo>
                <a:cubicBezTo>
                  <a:pt x="1891049" y="5943770"/>
                  <a:pt x="1916843" y="5947787"/>
                  <a:pt x="1940906" y="5955808"/>
                </a:cubicBezTo>
                <a:cubicBezTo>
                  <a:pt x="1981096" y="5969204"/>
                  <a:pt x="1979811" y="5969801"/>
                  <a:pt x="2025127" y="5979871"/>
                </a:cubicBezTo>
                <a:cubicBezTo>
                  <a:pt x="2045090" y="5984307"/>
                  <a:pt x="2064919" y="5990051"/>
                  <a:pt x="2085285" y="5991902"/>
                </a:cubicBezTo>
                <a:cubicBezTo>
                  <a:pt x="2153301" y="5998085"/>
                  <a:pt x="2221642" y="5999923"/>
                  <a:pt x="2289821" y="6003934"/>
                </a:cubicBezTo>
                <a:cubicBezTo>
                  <a:pt x="2366441" y="6023089"/>
                  <a:pt x="2375085" y="6027997"/>
                  <a:pt x="2482327" y="6027997"/>
                </a:cubicBezTo>
                <a:cubicBezTo>
                  <a:pt x="2706952" y="6027997"/>
                  <a:pt x="2931506" y="6019976"/>
                  <a:pt x="3156095" y="6015966"/>
                </a:cubicBezTo>
                <a:cubicBezTo>
                  <a:pt x="3196200" y="6007945"/>
                  <a:pt x="3237610" y="6004835"/>
                  <a:pt x="3276411" y="5991902"/>
                </a:cubicBezTo>
                <a:cubicBezTo>
                  <a:pt x="3335649" y="5972157"/>
                  <a:pt x="3299996" y="5981956"/>
                  <a:pt x="3384695" y="5967839"/>
                </a:cubicBezTo>
                <a:cubicBezTo>
                  <a:pt x="3392716" y="5955808"/>
                  <a:pt x="3399725" y="5943036"/>
                  <a:pt x="3408758" y="5931745"/>
                </a:cubicBezTo>
                <a:cubicBezTo>
                  <a:pt x="3415844" y="5922887"/>
                  <a:pt x="3427748" y="5917827"/>
                  <a:pt x="3432821" y="5907681"/>
                </a:cubicBezTo>
                <a:cubicBezTo>
                  <a:pt x="3440216" y="5892891"/>
                  <a:pt x="3440842" y="5875597"/>
                  <a:pt x="3444853" y="5859555"/>
                </a:cubicBezTo>
                <a:cubicBezTo>
                  <a:pt x="3440842" y="5803408"/>
                  <a:pt x="3446473" y="5745723"/>
                  <a:pt x="3432821" y="5691113"/>
                </a:cubicBezTo>
                <a:cubicBezTo>
                  <a:pt x="3425807" y="5663056"/>
                  <a:pt x="3384695" y="5618924"/>
                  <a:pt x="3384695" y="5618924"/>
                </a:cubicBezTo>
                <a:cubicBezTo>
                  <a:pt x="3373084" y="5584088"/>
                  <a:pt x="3364048" y="5561953"/>
                  <a:pt x="3360632" y="5522671"/>
                </a:cubicBezTo>
                <a:cubicBezTo>
                  <a:pt x="3354368" y="5450642"/>
                  <a:pt x="3357568" y="5377845"/>
                  <a:pt x="3348600" y="5306102"/>
                </a:cubicBezTo>
                <a:cubicBezTo>
                  <a:pt x="3345454" y="5280933"/>
                  <a:pt x="3324537" y="5233913"/>
                  <a:pt x="3324537" y="5233913"/>
                </a:cubicBezTo>
                <a:cubicBezTo>
                  <a:pt x="3328548" y="5217871"/>
                  <a:pt x="3332026" y="5201687"/>
                  <a:pt x="3336569" y="5185787"/>
                </a:cubicBezTo>
                <a:cubicBezTo>
                  <a:pt x="3340053" y="5173593"/>
                  <a:pt x="3348600" y="5162374"/>
                  <a:pt x="3348600" y="5149692"/>
                </a:cubicBezTo>
                <a:cubicBezTo>
                  <a:pt x="3348600" y="5101399"/>
                  <a:pt x="3340579" y="5053439"/>
                  <a:pt x="3336569" y="5005313"/>
                </a:cubicBezTo>
                <a:cubicBezTo>
                  <a:pt x="3336914" y="5000141"/>
                  <a:pt x="3337483" y="4830726"/>
                  <a:pt x="3360632" y="4776713"/>
                </a:cubicBezTo>
                <a:cubicBezTo>
                  <a:pt x="3430609" y="4613435"/>
                  <a:pt x="3346024" y="4856626"/>
                  <a:pt x="3396727" y="4704524"/>
                </a:cubicBezTo>
                <a:cubicBezTo>
                  <a:pt x="3400737" y="4680461"/>
                  <a:pt x="3403974" y="4656255"/>
                  <a:pt x="3408758" y="4632334"/>
                </a:cubicBezTo>
                <a:cubicBezTo>
                  <a:pt x="3412001" y="4616119"/>
                  <a:pt x="3418072" y="4600519"/>
                  <a:pt x="3420790" y="4584208"/>
                </a:cubicBezTo>
                <a:cubicBezTo>
                  <a:pt x="3426106" y="4552314"/>
                  <a:pt x="3424313" y="4519150"/>
                  <a:pt x="3432821" y="4487955"/>
                </a:cubicBezTo>
                <a:cubicBezTo>
                  <a:pt x="3436626" y="4474004"/>
                  <a:pt x="3449445" y="4464260"/>
                  <a:pt x="3456885" y="4451860"/>
                </a:cubicBezTo>
                <a:cubicBezTo>
                  <a:pt x="3529482" y="4330866"/>
                  <a:pt x="3476605" y="4405514"/>
                  <a:pt x="3541106" y="4319513"/>
                </a:cubicBezTo>
                <a:cubicBezTo>
                  <a:pt x="3545116" y="4303471"/>
                  <a:pt x="3548594" y="4287286"/>
                  <a:pt x="3553137" y="4271387"/>
                </a:cubicBezTo>
                <a:cubicBezTo>
                  <a:pt x="3556621" y="4259192"/>
                  <a:pt x="3563596" y="4247877"/>
                  <a:pt x="3565169" y="4235292"/>
                </a:cubicBezTo>
                <a:cubicBezTo>
                  <a:pt x="3579983" y="4116776"/>
                  <a:pt x="3568177" y="4101434"/>
                  <a:pt x="3589232" y="4006692"/>
                </a:cubicBezTo>
                <a:cubicBezTo>
                  <a:pt x="3591983" y="3994312"/>
                  <a:pt x="3595105" y="3981684"/>
                  <a:pt x="3601264" y="3970597"/>
                </a:cubicBezTo>
                <a:cubicBezTo>
                  <a:pt x="3615309" y="3945316"/>
                  <a:pt x="3649390" y="3898408"/>
                  <a:pt x="3649390" y="3898408"/>
                </a:cubicBezTo>
                <a:cubicBezTo>
                  <a:pt x="3676529" y="3789851"/>
                  <a:pt x="3662995" y="3833530"/>
                  <a:pt x="3685485" y="3766060"/>
                </a:cubicBezTo>
                <a:cubicBezTo>
                  <a:pt x="3694941" y="3709322"/>
                  <a:pt x="3695187" y="3696008"/>
                  <a:pt x="3709548" y="3645745"/>
                </a:cubicBezTo>
                <a:cubicBezTo>
                  <a:pt x="3713032" y="3633551"/>
                  <a:pt x="3715054" y="3620525"/>
                  <a:pt x="3721579" y="3609650"/>
                </a:cubicBezTo>
                <a:cubicBezTo>
                  <a:pt x="3727415" y="3599923"/>
                  <a:pt x="3738837" y="3594662"/>
                  <a:pt x="3745643" y="3585587"/>
                </a:cubicBezTo>
                <a:cubicBezTo>
                  <a:pt x="3815829" y="3492006"/>
                  <a:pt x="3762686" y="3534119"/>
                  <a:pt x="3829864" y="3489334"/>
                </a:cubicBezTo>
                <a:cubicBezTo>
                  <a:pt x="3837885" y="3477302"/>
                  <a:pt x="3848231" y="3466530"/>
                  <a:pt x="3853927" y="3453239"/>
                </a:cubicBezTo>
                <a:cubicBezTo>
                  <a:pt x="3900542" y="3344468"/>
                  <a:pt x="3829609" y="3459637"/>
                  <a:pt x="3890021" y="3369018"/>
                </a:cubicBezTo>
                <a:cubicBezTo>
                  <a:pt x="3894032" y="3344955"/>
                  <a:pt x="3898829" y="3321010"/>
                  <a:pt x="3902053" y="3296829"/>
                </a:cubicBezTo>
                <a:cubicBezTo>
                  <a:pt x="3906853" y="3260831"/>
                  <a:pt x="3905919" y="3223932"/>
                  <a:pt x="3914085" y="3188545"/>
                </a:cubicBezTo>
                <a:cubicBezTo>
                  <a:pt x="3918118" y="3171069"/>
                  <a:pt x="3929249" y="3155991"/>
                  <a:pt x="3938148" y="3140418"/>
                </a:cubicBezTo>
                <a:cubicBezTo>
                  <a:pt x="3958383" y="3105006"/>
                  <a:pt x="3959926" y="3106609"/>
                  <a:pt x="3986274" y="3080260"/>
                </a:cubicBezTo>
                <a:cubicBezTo>
                  <a:pt x="3994295" y="3060207"/>
                  <a:pt x="4003507" y="3040591"/>
                  <a:pt x="4010337" y="3020102"/>
                </a:cubicBezTo>
                <a:cubicBezTo>
                  <a:pt x="4015566" y="3004415"/>
                  <a:pt x="4014974" y="2986766"/>
                  <a:pt x="4022369" y="2971976"/>
                </a:cubicBezTo>
                <a:cubicBezTo>
                  <a:pt x="4035303" y="2946109"/>
                  <a:pt x="4061349" y="2927223"/>
                  <a:pt x="4070495" y="2899787"/>
                </a:cubicBezTo>
                <a:cubicBezTo>
                  <a:pt x="4074506" y="2887755"/>
                  <a:pt x="4075492" y="2874245"/>
                  <a:pt x="4082527" y="2863692"/>
                </a:cubicBezTo>
                <a:cubicBezTo>
                  <a:pt x="4091965" y="2849535"/>
                  <a:pt x="4106590" y="2839629"/>
                  <a:pt x="4118621" y="2827597"/>
                </a:cubicBezTo>
                <a:cubicBezTo>
                  <a:pt x="4126642" y="2807544"/>
                  <a:pt x="4130132" y="2785014"/>
                  <a:pt x="4142685" y="2767439"/>
                </a:cubicBezTo>
                <a:cubicBezTo>
                  <a:pt x="4166331" y="2734334"/>
                  <a:pt x="4256156" y="2725605"/>
                  <a:pt x="4275032" y="2719313"/>
                </a:cubicBezTo>
                <a:cubicBezTo>
                  <a:pt x="4287064" y="2715302"/>
                  <a:pt x="4299783" y="2712953"/>
                  <a:pt x="4311127" y="2707281"/>
                </a:cubicBezTo>
                <a:cubicBezTo>
                  <a:pt x="4344627" y="2690531"/>
                  <a:pt x="4356708" y="2673731"/>
                  <a:pt x="4383316" y="2647124"/>
                </a:cubicBezTo>
                <a:cubicBezTo>
                  <a:pt x="4387327" y="2635092"/>
                  <a:pt x="4387425" y="2620932"/>
                  <a:pt x="4395348" y="2611029"/>
                </a:cubicBezTo>
                <a:cubicBezTo>
                  <a:pt x="4404381" y="2599738"/>
                  <a:pt x="4420464" y="2596377"/>
                  <a:pt x="4431443" y="2586966"/>
                </a:cubicBezTo>
                <a:cubicBezTo>
                  <a:pt x="4448668" y="2572201"/>
                  <a:pt x="4464805" y="2556064"/>
                  <a:pt x="4479569" y="2538839"/>
                </a:cubicBezTo>
                <a:cubicBezTo>
                  <a:pt x="4505013" y="2509154"/>
                  <a:pt x="4504018" y="2501586"/>
                  <a:pt x="4515664" y="2466650"/>
                </a:cubicBezTo>
                <a:cubicBezTo>
                  <a:pt x="4516272" y="2461786"/>
                  <a:pt x="4528899" y="2309637"/>
                  <a:pt x="4551758" y="2298208"/>
                </a:cubicBezTo>
                <a:lnTo>
                  <a:pt x="4599885" y="2274145"/>
                </a:lnTo>
                <a:cubicBezTo>
                  <a:pt x="4615927" y="2258103"/>
                  <a:pt x="4629550" y="2239205"/>
                  <a:pt x="4648011" y="2226018"/>
                </a:cubicBezTo>
                <a:cubicBezTo>
                  <a:pt x="4727392" y="2169317"/>
                  <a:pt x="4638722" y="2275666"/>
                  <a:pt x="4720200" y="2177892"/>
                </a:cubicBezTo>
                <a:cubicBezTo>
                  <a:pt x="4729457" y="2166783"/>
                  <a:pt x="4735007" y="2152906"/>
                  <a:pt x="4744264" y="2141797"/>
                </a:cubicBezTo>
                <a:cubicBezTo>
                  <a:pt x="4755157" y="2128726"/>
                  <a:pt x="4769583" y="2118871"/>
                  <a:pt x="4780358" y="2105702"/>
                </a:cubicBezTo>
                <a:cubicBezTo>
                  <a:pt x="4805754" y="2074662"/>
                  <a:pt x="4824189" y="2037809"/>
                  <a:pt x="4852548" y="2009450"/>
                </a:cubicBezTo>
                <a:cubicBezTo>
                  <a:pt x="4950948" y="1911050"/>
                  <a:pt x="4905007" y="1949051"/>
                  <a:pt x="4984895" y="1889134"/>
                </a:cubicBezTo>
                <a:cubicBezTo>
                  <a:pt x="5004007" y="1831799"/>
                  <a:pt x="4994842" y="1823425"/>
                  <a:pt x="5033021" y="1792881"/>
                </a:cubicBezTo>
                <a:cubicBezTo>
                  <a:pt x="5044312" y="1783848"/>
                  <a:pt x="5057084" y="1776839"/>
                  <a:pt x="5069116" y="1768818"/>
                </a:cubicBezTo>
                <a:lnTo>
                  <a:pt x="5153337" y="1636471"/>
                </a:lnTo>
                <a:cubicBezTo>
                  <a:pt x="5161156" y="1624307"/>
                  <a:pt x="5172827" y="1614094"/>
                  <a:pt x="5177400" y="1600376"/>
                </a:cubicBezTo>
                <a:cubicBezTo>
                  <a:pt x="5200381" y="1531435"/>
                  <a:pt x="5174537" y="1596281"/>
                  <a:pt x="5225527" y="1516155"/>
                </a:cubicBezTo>
                <a:cubicBezTo>
                  <a:pt x="5242886" y="1488876"/>
                  <a:pt x="5258170" y="1460320"/>
                  <a:pt x="5273653" y="1431934"/>
                </a:cubicBezTo>
                <a:cubicBezTo>
                  <a:pt x="5282241" y="1416188"/>
                  <a:pt x="5288488" y="1399188"/>
                  <a:pt x="5297716" y="1383808"/>
                </a:cubicBezTo>
                <a:cubicBezTo>
                  <a:pt x="5312596" y="1359009"/>
                  <a:pt x="5329801" y="1335681"/>
                  <a:pt x="5345843" y="1311618"/>
                </a:cubicBezTo>
                <a:cubicBezTo>
                  <a:pt x="5353864" y="1299587"/>
                  <a:pt x="5363439" y="1288457"/>
                  <a:pt x="5369906" y="1275524"/>
                </a:cubicBezTo>
                <a:cubicBezTo>
                  <a:pt x="5436531" y="1142274"/>
                  <a:pt x="5405192" y="1192517"/>
                  <a:pt x="5454127" y="1119113"/>
                </a:cubicBezTo>
                <a:cubicBezTo>
                  <a:pt x="5494569" y="997779"/>
                  <a:pt x="5432856" y="1186005"/>
                  <a:pt x="5478190" y="1034892"/>
                </a:cubicBezTo>
                <a:cubicBezTo>
                  <a:pt x="5485479" y="1010597"/>
                  <a:pt x="5496101" y="987310"/>
                  <a:pt x="5502253" y="962702"/>
                </a:cubicBezTo>
                <a:cubicBezTo>
                  <a:pt x="5508170" y="939035"/>
                  <a:pt x="5510274" y="914576"/>
                  <a:pt x="5514285" y="890513"/>
                </a:cubicBezTo>
                <a:cubicBezTo>
                  <a:pt x="5506264" y="870460"/>
                  <a:pt x="5499880" y="849672"/>
                  <a:pt x="5490221" y="830355"/>
                </a:cubicBezTo>
                <a:cubicBezTo>
                  <a:pt x="5483754" y="817421"/>
                  <a:pt x="5473332" y="806815"/>
                  <a:pt x="5466158" y="794260"/>
                </a:cubicBezTo>
                <a:cubicBezTo>
                  <a:pt x="5457260" y="778688"/>
                  <a:pt x="5450116" y="762176"/>
                  <a:pt x="5442095" y="746134"/>
                </a:cubicBezTo>
                <a:cubicBezTo>
                  <a:pt x="5443762" y="722802"/>
                  <a:pt x="5437789" y="566016"/>
                  <a:pt x="5478190" y="517534"/>
                </a:cubicBezTo>
                <a:cubicBezTo>
                  <a:pt x="5486309" y="507791"/>
                  <a:pt x="5502253" y="509513"/>
                  <a:pt x="5514285" y="505502"/>
                </a:cubicBezTo>
                <a:cubicBezTo>
                  <a:pt x="5534338" y="485450"/>
                  <a:pt x="5550847" y="461076"/>
                  <a:pt x="5574443" y="445345"/>
                </a:cubicBezTo>
                <a:lnTo>
                  <a:pt x="5646632" y="397218"/>
                </a:lnTo>
                <a:cubicBezTo>
                  <a:pt x="5674745" y="378476"/>
                  <a:pt x="5698554" y="366013"/>
                  <a:pt x="5718821" y="337060"/>
                </a:cubicBezTo>
                <a:cubicBezTo>
                  <a:pt x="5723648" y="330165"/>
                  <a:pt x="5781442" y="230229"/>
                  <a:pt x="5791011" y="204713"/>
                </a:cubicBezTo>
                <a:cubicBezTo>
                  <a:pt x="5796817" y="189230"/>
                  <a:pt x="5799032" y="172629"/>
                  <a:pt x="5803043" y="156587"/>
                </a:cubicBezTo>
                <a:cubicBezTo>
                  <a:pt x="5791011" y="152576"/>
                  <a:pt x="5778723" y="139845"/>
                  <a:pt x="5766948" y="144555"/>
                </a:cubicBezTo>
                <a:cubicBezTo>
                  <a:pt x="5753522" y="149925"/>
                  <a:pt x="5751918" y="169359"/>
                  <a:pt x="5742885" y="180650"/>
                </a:cubicBezTo>
                <a:cubicBezTo>
                  <a:pt x="5735799" y="189508"/>
                  <a:pt x="5726083" y="195999"/>
                  <a:pt x="5718821" y="204713"/>
                </a:cubicBezTo>
                <a:cubicBezTo>
                  <a:pt x="5705984" y="220118"/>
                  <a:pt x="5695777" y="237614"/>
                  <a:pt x="5682727" y="252839"/>
                </a:cubicBezTo>
                <a:cubicBezTo>
                  <a:pt x="5629999" y="314355"/>
                  <a:pt x="5666236" y="266581"/>
                  <a:pt x="5610537" y="312997"/>
                </a:cubicBezTo>
                <a:cubicBezTo>
                  <a:pt x="5550453" y="363068"/>
                  <a:pt x="5601782" y="339979"/>
                  <a:pt x="5538348" y="361124"/>
                </a:cubicBezTo>
                <a:cubicBezTo>
                  <a:pt x="5522306" y="385187"/>
                  <a:pt x="5499366" y="405877"/>
                  <a:pt x="5490221" y="433313"/>
                </a:cubicBezTo>
                <a:lnTo>
                  <a:pt x="5466158" y="505502"/>
                </a:lnTo>
                <a:cubicBezTo>
                  <a:pt x="5470169" y="473418"/>
                  <a:pt x="5473273" y="441208"/>
                  <a:pt x="5478190" y="409250"/>
                </a:cubicBezTo>
                <a:cubicBezTo>
                  <a:pt x="5481300" y="389038"/>
                  <a:pt x="5490221" y="369542"/>
                  <a:pt x="5490221" y="349092"/>
                </a:cubicBezTo>
                <a:cubicBezTo>
                  <a:pt x="5490221" y="328642"/>
                  <a:pt x="5484066" y="308521"/>
                  <a:pt x="5478190" y="288934"/>
                </a:cubicBezTo>
                <a:cubicBezTo>
                  <a:pt x="5459206" y="225653"/>
                  <a:pt x="5444924" y="214972"/>
                  <a:pt x="5406000" y="156587"/>
                </a:cubicBezTo>
                <a:cubicBezTo>
                  <a:pt x="5397979" y="144555"/>
                  <a:pt x="5395655" y="125065"/>
                  <a:pt x="5381937" y="120492"/>
                </a:cubicBezTo>
                <a:lnTo>
                  <a:pt x="5345843" y="108460"/>
                </a:lnTo>
                <a:cubicBezTo>
                  <a:pt x="5337822" y="100439"/>
                  <a:pt x="5325366" y="95159"/>
                  <a:pt x="5321779" y="84397"/>
                </a:cubicBezTo>
                <a:cubicBezTo>
                  <a:pt x="5295190" y="4631"/>
                  <a:pt x="5331859" y="-32991"/>
                  <a:pt x="5285685" y="36271"/>
                </a:cubicBezTo>
                <a:cubicBezTo>
                  <a:pt x="5281674" y="52313"/>
                  <a:pt x="5278196" y="68498"/>
                  <a:pt x="5273653" y="84397"/>
                </a:cubicBezTo>
                <a:cubicBezTo>
                  <a:pt x="5270169" y="96592"/>
                  <a:pt x="5261621" y="107809"/>
                  <a:pt x="5261621" y="120492"/>
                </a:cubicBezTo>
                <a:cubicBezTo>
                  <a:pt x="5261621" y="192793"/>
                  <a:pt x="5264685" y="265318"/>
                  <a:pt x="5273653" y="337060"/>
                </a:cubicBezTo>
                <a:cubicBezTo>
                  <a:pt x="5276799" y="362229"/>
                  <a:pt x="5289695" y="385187"/>
                  <a:pt x="5297716" y="409250"/>
                </a:cubicBezTo>
                <a:lnTo>
                  <a:pt x="5309748" y="445345"/>
                </a:lnTo>
                <a:cubicBezTo>
                  <a:pt x="5313758" y="489461"/>
                  <a:pt x="5315514" y="533840"/>
                  <a:pt x="5321779" y="577692"/>
                </a:cubicBezTo>
                <a:cubicBezTo>
                  <a:pt x="5323573" y="590247"/>
                  <a:pt x="5333811" y="601104"/>
                  <a:pt x="5333811" y="613787"/>
                </a:cubicBezTo>
                <a:cubicBezTo>
                  <a:pt x="5333811" y="708760"/>
                  <a:pt x="5331550" y="754046"/>
                  <a:pt x="5309748" y="830355"/>
                </a:cubicBezTo>
                <a:cubicBezTo>
                  <a:pt x="5306264" y="842550"/>
                  <a:pt x="5303388" y="855106"/>
                  <a:pt x="5297716" y="866450"/>
                </a:cubicBezTo>
                <a:cubicBezTo>
                  <a:pt x="5291249" y="879384"/>
                  <a:pt x="5282058" y="890778"/>
                  <a:pt x="5273653" y="902545"/>
                </a:cubicBezTo>
                <a:cubicBezTo>
                  <a:pt x="5261998" y="918862"/>
                  <a:pt x="5251737" y="936492"/>
                  <a:pt x="5237558" y="950671"/>
                </a:cubicBezTo>
                <a:cubicBezTo>
                  <a:pt x="5208980" y="979249"/>
                  <a:pt x="5174627" y="1000646"/>
                  <a:pt x="5141306" y="1022860"/>
                </a:cubicBezTo>
                <a:cubicBezTo>
                  <a:pt x="5133285" y="1034892"/>
                  <a:pt x="5123116" y="1045741"/>
                  <a:pt x="5117243" y="1058955"/>
                </a:cubicBezTo>
                <a:cubicBezTo>
                  <a:pt x="5106941" y="1082134"/>
                  <a:pt x="5093179" y="1131145"/>
                  <a:pt x="5093179" y="1131145"/>
                </a:cubicBezTo>
                <a:cubicBezTo>
                  <a:pt x="5089169" y="1163229"/>
                  <a:pt x="5084365" y="1195224"/>
                  <a:pt x="5081148" y="1227397"/>
                </a:cubicBezTo>
                <a:cubicBezTo>
                  <a:pt x="5076343" y="1275450"/>
                  <a:pt x="5074172" y="1323748"/>
                  <a:pt x="5069116" y="1371776"/>
                </a:cubicBezTo>
                <a:cubicBezTo>
                  <a:pt x="5066159" y="1399863"/>
                  <a:pt x="5061193" y="1459813"/>
                  <a:pt x="5045053" y="1492092"/>
                </a:cubicBezTo>
                <a:cubicBezTo>
                  <a:pt x="5038586" y="1505026"/>
                  <a:pt x="5030512" y="1517305"/>
                  <a:pt x="5020990" y="1528187"/>
                </a:cubicBezTo>
                <a:cubicBezTo>
                  <a:pt x="5002316" y="1549529"/>
                  <a:pt x="4987736" y="1579378"/>
                  <a:pt x="4960832" y="1588345"/>
                </a:cubicBezTo>
                <a:lnTo>
                  <a:pt x="4924737" y="1600376"/>
                </a:lnTo>
                <a:cubicBezTo>
                  <a:pt x="4892081" y="1622147"/>
                  <a:pt x="4863857" y="1637555"/>
                  <a:pt x="4840516" y="1672566"/>
                </a:cubicBezTo>
                <a:cubicBezTo>
                  <a:pt x="4832495" y="1684597"/>
                  <a:pt x="4827744" y="1699627"/>
                  <a:pt x="4816453" y="1708660"/>
                </a:cubicBezTo>
                <a:cubicBezTo>
                  <a:pt x="4806550" y="1716583"/>
                  <a:pt x="4792390" y="1716681"/>
                  <a:pt x="4780358" y="1720692"/>
                </a:cubicBezTo>
                <a:cubicBezTo>
                  <a:pt x="4768327" y="1732724"/>
                  <a:pt x="4758421" y="1747349"/>
                  <a:pt x="4744264" y="1756787"/>
                </a:cubicBezTo>
                <a:cubicBezTo>
                  <a:pt x="4733712" y="1763822"/>
                  <a:pt x="4699201" y="1777786"/>
                  <a:pt x="4708169" y="1768818"/>
                </a:cubicBezTo>
                <a:lnTo>
                  <a:pt x="4744264" y="1732724"/>
                </a:lnTo>
                <a:cubicBezTo>
                  <a:pt x="4748274" y="1656524"/>
                  <a:pt x="4747204" y="1579886"/>
                  <a:pt x="4756295" y="1504124"/>
                </a:cubicBezTo>
                <a:cubicBezTo>
                  <a:pt x="4759317" y="1478940"/>
                  <a:pt x="4780358" y="1431934"/>
                  <a:pt x="4780358" y="1431934"/>
                </a:cubicBezTo>
                <a:cubicBezTo>
                  <a:pt x="4779504" y="1421686"/>
                  <a:pt x="4780387" y="1294826"/>
                  <a:pt x="4756295" y="1251460"/>
                </a:cubicBezTo>
                <a:cubicBezTo>
                  <a:pt x="4742250" y="1226179"/>
                  <a:pt x="4708169" y="1179271"/>
                  <a:pt x="4708169" y="1179271"/>
                </a:cubicBezTo>
                <a:cubicBezTo>
                  <a:pt x="4704158" y="1099060"/>
                  <a:pt x="4701663" y="1018760"/>
                  <a:pt x="4696137" y="938639"/>
                </a:cubicBezTo>
                <a:cubicBezTo>
                  <a:pt x="4686283" y="795749"/>
                  <a:pt x="4667024" y="824562"/>
                  <a:pt x="4696137" y="649881"/>
                </a:cubicBezTo>
                <a:cubicBezTo>
                  <a:pt x="4701690" y="616563"/>
                  <a:pt x="4734700" y="607000"/>
                  <a:pt x="4756295" y="589724"/>
                </a:cubicBezTo>
                <a:cubicBezTo>
                  <a:pt x="4765153" y="582638"/>
                  <a:pt x="4773272" y="574518"/>
                  <a:pt x="4780358" y="565660"/>
                </a:cubicBezTo>
                <a:cubicBezTo>
                  <a:pt x="4859935" y="466188"/>
                  <a:pt x="4716173" y="617812"/>
                  <a:pt x="4864579" y="469408"/>
                </a:cubicBezTo>
                <a:cubicBezTo>
                  <a:pt x="4872600" y="461387"/>
                  <a:pt x="4877882" y="448932"/>
                  <a:pt x="4888643" y="445345"/>
                </a:cubicBezTo>
                <a:lnTo>
                  <a:pt x="4924737" y="433313"/>
                </a:lnTo>
                <a:cubicBezTo>
                  <a:pt x="4940779" y="413260"/>
                  <a:pt x="4957456" y="393699"/>
                  <a:pt x="4972864" y="373155"/>
                </a:cubicBezTo>
                <a:cubicBezTo>
                  <a:pt x="4981540" y="361587"/>
                  <a:pt x="4987670" y="348169"/>
                  <a:pt x="4996927" y="337060"/>
                </a:cubicBezTo>
                <a:cubicBezTo>
                  <a:pt x="5007820" y="323989"/>
                  <a:pt x="5020990" y="312997"/>
                  <a:pt x="5033021" y="300966"/>
                </a:cubicBezTo>
                <a:cubicBezTo>
                  <a:pt x="5047921" y="256268"/>
                  <a:pt x="5039962" y="269591"/>
                  <a:pt x="5069116" y="228776"/>
                </a:cubicBezTo>
                <a:cubicBezTo>
                  <a:pt x="5080771" y="212459"/>
                  <a:pt x="5125264" y="180650"/>
                  <a:pt x="5105211" y="180650"/>
                </a:cubicBezTo>
                <a:cubicBezTo>
                  <a:pt x="5069340" y="180650"/>
                  <a:pt x="5041042" y="212734"/>
                  <a:pt x="5008958" y="228776"/>
                </a:cubicBezTo>
                <a:lnTo>
                  <a:pt x="4960832" y="252839"/>
                </a:lnTo>
                <a:cubicBezTo>
                  <a:pt x="4937408" y="323109"/>
                  <a:pt x="4967127" y="258575"/>
                  <a:pt x="4912706" y="312997"/>
                </a:cubicBezTo>
                <a:cubicBezTo>
                  <a:pt x="4902481" y="323222"/>
                  <a:pt x="4897676" y="337801"/>
                  <a:pt x="4888643" y="349092"/>
                </a:cubicBezTo>
                <a:cubicBezTo>
                  <a:pt x="4881557" y="357950"/>
                  <a:pt x="4871385" y="364080"/>
                  <a:pt x="4864579" y="373155"/>
                </a:cubicBezTo>
                <a:cubicBezTo>
                  <a:pt x="4847227" y="396291"/>
                  <a:pt x="4832495" y="421282"/>
                  <a:pt x="4816453" y="445345"/>
                </a:cubicBezTo>
                <a:cubicBezTo>
                  <a:pt x="4808432" y="457376"/>
                  <a:pt x="4802615" y="471214"/>
                  <a:pt x="4792390" y="481439"/>
                </a:cubicBezTo>
                <a:lnTo>
                  <a:pt x="4756295" y="517534"/>
                </a:lnTo>
                <a:cubicBezTo>
                  <a:pt x="4752285" y="529566"/>
                  <a:pt x="4753232" y="544661"/>
                  <a:pt x="4744264" y="553629"/>
                </a:cubicBezTo>
                <a:cubicBezTo>
                  <a:pt x="4720202" y="577691"/>
                  <a:pt x="4696136" y="561649"/>
                  <a:pt x="4672074" y="553629"/>
                </a:cubicBezTo>
                <a:cubicBezTo>
                  <a:pt x="4668064" y="493471"/>
                  <a:pt x="4666355" y="433115"/>
                  <a:pt x="4660043" y="373155"/>
                </a:cubicBezTo>
                <a:cubicBezTo>
                  <a:pt x="4658312" y="356710"/>
                  <a:pt x="4651598" y="341171"/>
                  <a:pt x="4648011" y="325029"/>
                </a:cubicBezTo>
                <a:cubicBezTo>
                  <a:pt x="4640478" y="291131"/>
                  <a:pt x="4630695" y="220850"/>
                  <a:pt x="4611916" y="192681"/>
                </a:cubicBezTo>
                <a:cubicBezTo>
                  <a:pt x="4603895" y="180650"/>
                  <a:pt x="4594320" y="169520"/>
                  <a:pt x="4587853" y="156587"/>
                </a:cubicBezTo>
                <a:cubicBezTo>
                  <a:pt x="4538037" y="56957"/>
                  <a:pt x="4620722" y="187845"/>
                  <a:pt x="4551758" y="84397"/>
                </a:cubicBezTo>
                <a:cubicBezTo>
                  <a:pt x="4535716" y="92418"/>
                  <a:pt x="4516314" y="95778"/>
                  <a:pt x="4503632" y="108460"/>
                </a:cubicBezTo>
                <a:cubicBezTo>
                  <a:pt x="4494664" y="117428"/>
                  <a:pt x="4493001" y="131950"/>
                  <a:pt x="4491600" y="144555"/>
                </a:cubicBezTo>
                <a:cubicBezTo>
                  <a:pt x="4484942" y="204478"/>
                  <a:pt x="4484792" y="264964"/>
                  <a:pt x="4479569" y="325029"/>
                </a:cubicBezTo>
                <a:cubicBezTo>
                  <a:pt x="4471567" y="417056"/>
                  <a:pt x="4475564" y="397200"/>
                  <a:pt x="4455506" y="457376"/>
                </a:cubicBezTo>
                <a:cubicBezTo>
                  <a:pt x="4464833" y="569301"/>
                  <a:pt x="4457220" y="571659"/>
                  <a:pt x="4479569" y="649881"/>
                </a:cubicBezTo>
                <a:cubicBezTo>
                  <a:pt x="4483053" y="662075"/>
                  <a:pt x="4485928" y="674632"/>
                  <a:pt x="4491600" y="685976"/>
                </a:cubicBezTo>
                <a:cubicBezTo>
                  <a:pt x="4498067" y="698910"/>
                  <a:pt x="4507643" y="710039"/>
                  <a:pt x="4515664" y="722071"/>
                </a:cubicBezTo>
                <a:cubicBezTo>
                  <a:pt x="4519674" y="734103"/>
                  <a:pt x="4524944" y="745786"/>
                  <a:pt x="4527695" y="758166"/>
                </a:cubicBezTo>
                <a:cubicBezTo>
                  <a:pt x="4550726" y="861808"/>
                  <a:pt x="4543710" y="924145"/>
                  <a:pt x="4527695" y="1046924"/>
                </a:cubicBezTo>
                <a:cubicBezTo>
                  <a:pt x="4521333" y="1095698"/>
                  <a:pt x="4507393" y="1103320"/>
                  <a:pt x="4479569" y="1131145"/>
                </a:cubicBezTo>
                <a:cubicBezTo>
                  <a:pt x="4471548" y="1155208"/>
                  <a:pt x="4465808" y="1180155"/>
                  <a:pt x="4455506" y="1203334"/>
                </a:cubicBezTo>
                <a:cubicBezTo>
                  <a:pt x="4408026" y="1310165"/>
                  <a:pt x="4451240" y="1160245"/>
                  <a:pt x="4419411" y="1287555"/>
                </a:cubicBezTo>
                <a:cubicBezTo>
                  <a:pt x="4415400" y="1347713"/>
                  <a:pt x="4425110" y="1410404"/>
                  <a:pt x="4407379" y="1468029"/>
                </a:cubicBezTo>
                <a:cubicBezTo>
                  <a:pt x="4403127" y="1481850"/>
                  <a:pt x="4380318" y="1455257"/>
                  <a:pt x="4371285" y="1443966"/>
                </a:cubicBezTo>
                <a:cubicBezTo>
                  <a:pt x="4363362" y="1434063"/>
                  <a:pt x="4364925" y="1419215"/>
                  <a:pt x="4359253" y="1407871"/>
                </a:cubicBezTo>
                <a:cubicBezTo>
                  <a:pt x="4350455" y="1390274"/>
                  <a:pt x="4307273" y="1334554"/>
                  <a:pt x="4299095" y="1323650"/>
                </a:cubicBezTo>
                <a:cubicBezTo>
                  <a:pt x="4269531" y="1205390"/>
                  <a:pt x="4301453" y="1344864"/>
                  <a:pt x="4275032" y="1107081"/>
                </a:cubicBezTo>
                <a:cubicBezTo>
                  <a:pt x="4273206" y="1090646"/>
                  <a:pt x="4269514" y="1074154"/>
                  <a:pt x="4263000" y="1058955"/>
                </a:cubicBezTo>
                <a:cubicBezTo>
                  <a:pt x="4257304" y="1045664"/>
                  <a:pt x="4246111" y="1035415"/>
                  <a:pt x="4238937" y="1022860"/>
                </a:cubicBezTo>
                <a:cubicBezTo>
                  <a:pt x="4230039" y="1007288"/>
                  <a:pt x="4221535" y="991387"/>
                  <a:pt x="4214874" y="974734"/>
                </a:cubicBezTo>
                <a:cubicBezTo>
                  <a:pt x="4178007" y="882566"/>
                  <a:pt x="4212868" y="924603"/>
                  <a:pt x="4166748" y="878481"/>
                </a:cubicBezTo>
                <a:cubicBezTo>
                  <a:pt x="4133259" y="778020"/>
                  <a:pt x="4161207" y="872142"/>
                  <a:pt x="4142685" y="649881"/>
                </a:cubicBezTo>
                <a:cubicBezTo>
                  <a:pt x="4137666" y="589656"/>
                  <a:pt x="4128394" y="540077"/>
                  <a:pt x="4118621" y="481439"/>
                </a:cubicBezTo>
                <a:cubicBezTo>
                  <a:pt x="4122632" y="453365"/>
                  <a:pt x="4125091" y="425026"/>
                  <a:pt x="4130653" y="397218"/>
                </a:cubicBezTo>
                <a:cubicBezTo>
                  <a:pt x="4133140" y="384782"/>
                  <a:pt x="4139201" y="373318"/>
                  <a:pt x="4142685" y="361124"/>
                </a:cubicBezTo>
                <a:cubicBezTo>
                  <a:pt x="4147228" y="345224"/>
                  <a:pt x="4149965" y="328836"/>
                  <a:pt x="4154716" y="312997"/>
                </a:cubicBezTo>
                <a:cubicBezTo>
                  <a:pt x="4162004" y="288702"/>
                  <a:pt x="4170758" y="264871"/>
                  <a:pt x="4178779" y="240808"/>
                </a:cubicBezTo>
                <a:lnTo>
                  <a:pt x="4190811" y="204713"/>
                </a:lnTo>
                <a:cubicBezTo>
                  <a:pt x="4190811" y="204713"/>
                  <a:pt x="4190811" y="236798"/>
                  <a:pt x="4178779" y="240808"/>
                </a:cubicBezTo>
                <a:lnTo>
                  <a:pt x="4142685" y="252839"/>
                </a:lnTo>
                <a:cubicBezTo>
                  <a:pt x="4138674" y="264871"/>
                  <a:pt x="4138772" y="279191"/>
                  <a:pt x="4130653" y="288934"/>
                </a:cubicBezTo>
                <a:cubicBezTo>
                  <a:pt x="4117816" y="304339"/>
                  <a:pt x="4097752" y="311979"/>
                  <a:pt x="4082527" y="325029"/>
                </a:cubicBezTo>
                <a:cubicBezTo>
                  <a:pt x="4069608" y="336102"/>
                  <a:pt x="4058464" y="349092"/>
                  <a:pt x="4046432" y="361124"/>
                </a:cubicBezTo>
                <a:cubicBezTo>
                  <a:pt x="4018212" y="445780"/>
                  <a:pt x="4054944" y="341260"/>
                  <a:pt x="4010337" y="445345"/>
                </a:cubicBezTo>
                <a:cubicBezTo>
                  <a:pt x="4005341" y="457002"/>
                  <a:pt x="4002316" y="469408"/>
                  <a:pt x="3998306" y="481439"/>
                </a:cubicBezTo>
                <a:cubicBezTo>
                  <a:pt x="4002316" y="517534"/>
                  <a:pt x="4004367" y="553901"/>
                  <a:pt x="4010337" y="589724"/>
                </a:cubicBezTo>
                <a:cubicBezTo>
                  <a:pt x="4014166" y="612699"/>
                  <a:pt x="4036320" y="657091"/>
                  <a:pt x="4046432" y="673945"/>
                </a:cubicBezTo>
                <a:cubicBezTo>
                  <a:pt x="4061311" y="698744"/>
                  <a:pt x="4094558" y="746134"/>
                  <a:pt x="4094558" y="746134"/>
                </a:cubicBezTo>
                <a:cubicBezTo>
                  <a:pt x="4095815" y="764996"/>
                  <a:pt x="4101695" y="942376"/>
                  <a:pt x="4118621" y="998797"/>
                </a:cubicBezTo>
                <a:cubicBezTo>
                  <a:pt x="4123775" y="1015977"/>
                  <a:pt x="4135620" y="1030438"/>
                  <a:pt x="4142685" y="1046924"/>
                </a:cubicBezTo>
                <a:cubicBezTo>
                  <a:pt x="4147681" y="1058581"/>
                  <a:pt x="4150706" y="1070987"/>
                  <a:pt x="4154716" y="1083018"/>
                </a:cubicBezTo>
                <a:cubicBezTo>
                  <a:pt x="4158727" y="1139165"/>
                  <a:pt x="4158398" y="1195792"/>
                  <a:pt x="4166748" y="1251460"/>
                </a:cubicBezTo>
                <a:cubicBezTo>
                  <a:pt x="4170511" y="1276544"/>
                  <a:pt x="4190811" y="1323650"/>
                  <a:pt x="4190811" y="1323650"/>
                </a:cubicBezTo>
                <a:cubicBezTo>
                  <a:pt x="4194822" y="1363755"/>
                  <a:pt x="4199496" y="1403800"/>
                  <a:pt x="4202843" y="1443966"/>
                </a:cubicBezTo>
                <a:cubicBezTo>
                  <a:pt x="4207518" y="1500062"/>
                  <a:pt x="4208658" y="1556462"/>
                  <a:pt x="4214874" y="1612408"/>
                </a:cubicBezTo>
                <a:cubicBezTo>
                  <a:pt x="4218292" y="1643171"/>
                  <a:pt x="4230643" y="1667600"/>
                  <a:pt x="4238937" y="1696629"/>
                </a:cubicBezTo>
                <a:cubicBezTo>
                  <a:pt x="4243480" y="1712529"/>
                  <a:pt x="4245163" y="1729272"/>
                  <a:pt x="4250969" y="1744755"/>
                </a:cubicBezTo>
                <a:cubicBezTo>
                  <a:pt x="4257267" y="1761549"/>
                  <a:pt x="4267967" y="1776396"/>
                  <a:pt x="4275032" y="1792881"/>
                </a:cubicBezTo>
                <a:cubicBezTo>
                  <a:pt x="4280028" y="1804538"/>
                  <a:pt x="4283053" y="1816944"/>
                  <a:pt x="4287064" y="1828976"/>
                </a:cubicBezTo>
                <a:cubicBezTo>
                  <a:pt x="4283053" y="1857050"/>
                  <a:pt x="4285564" y="1886867"/>
                  <a:pt x="4275032" y="1913197"/>
                </a:cubicBezTo>
                <a:cubicBezTo>
                  <a:pt x="4268713" y="1928995"/>
                  <a:pt x="4249830" y="1936220"/>
                  <a:pt x="4238937" y="1949292"/>
                </a:cubicBezTo>
                <a:cubicBezTo>
                  <a:pt x="4155190" y="2049789"/>
                  <a:pt x="4284222" y="1916041"/>
                  <a:pt x="4178779" y="2021481"/>
                </a:cubicBezTo>
                <a:cubicBezTo>
                  <a:pt x="4170853" y="2045259"/>
                  <a:pt x="4163888" y="2076708"/>
                  <a:pt x="4142685" y="2093671"/>
                </a:cubicBezTo>
                <a:cubicBezTo>
                  <a:pt x="4132782" y="2101594"/>
                  <a:pt x="4118622" y="2101692"/>
                  <a:pt x="4106590" y="2105702"/>
                </a:cubicBezTo>
                <a:cubicBezTo>
                  <a:pt x="4098569" y="2113723"/>
                  <a:pt x="4091385" y="2122680"/>
                  <a:pt x="4082527" y="2129766"/>
                </a:cubicBezTo>
                <a:cubicBezTo>
                  <a:pt x="4071236" y="2138799"/>
                  <a:pt x="4056657" y="2143604"/>
                  <a:pt x="4046432" y="2153829"/>
                </a:cubicBezTo>
                <a:cubicBezTo>
                  <a:pt x="4031506" y="2168755"/>
                  <a:pt x="3999938" y="2217553"/>
                  <a:pt x="3986274" y="2238050"/>
                </a:cubicBezTo>
                <a:cubicBezTo>
                  <a:pt x="3965809" y="2299448"/>
                  <a:pt x="3987308" y="2252887"/>
                  <a:pt x="3938148" y="2310239"/>
                </a:cubicBezTo>
                <a:cubicBezTo>
                  <a:pt x="3925098" y="2325464"/>
                  <a:pt x="3917041" y="2345044"/>
                  <a:pt x="3902053" y="2358366"/>
                </a:cubicBezTo>
                <a:cubicBezTo>
                  <a:pt x="3880438" y="2377580"/>
                  <a:pt x="3850314" y="2386043"/>
                  <a:pt x="3829864" y="2406492"/>
                </a:cubicBezTo>
                <a:lnTo>
                  <a:pt x="3805800" y="2430555"/>
                </a:lnTo>
                <a:cubicBezTo>
                  <a:pt x="3775560" y="2521281"/>
                  <a:pt x="3819870" y="2412968"/>
                  <a:pt x="3757674" y="2490713"/>
                </a:cubicBezTo>
                <a:cubicBezTo>
                  <a:pt x="3749751" y="2500616"/>
                  <a:pt x="3752168" y="2515933"/>
                  <a:pt x="3745643" y="2526808"/>
                </a:cubicBezTo>
                <a:cubicBezTo>
                  <a:pt x="3730541" y="2551978"/>
                  <a:pt x="3706560" y="2556201"/>
                  <a:pt x="3685485" y="2574934"/>
                </a:cubicBezTo>
                <a:cubicBezTo>
                  <a:pt x="3660050" y="2597543"/>
                  <a:pt x="3632172" y="2618809"/>
                  <a:pt x="3613295" y="2647124"/>
                </a:cubicBezTo>
                <a:cubicBezTo>
                  <a:pt x="3605274" y="2659155"/>
                  <a:pt x="3600523" y="2674185"/>
                  <a:pt x="3589232" y="2683218"/>
                </a:cubicBezTo>
                <a:cubicBezTo>
                  <a:pt x="3579329" y="2691141"/>
                  <a:pt x="3565169" y="2691239"/>
                  <a:pt x="3553137" y="2695250"/>
                </a:cubicBezTo>
                <a:cubicBezTo>
                  <a:pt x="3510269" y="2823854"/>
                  <a:pt x="3556015" y="2722487"/>
                  <a:pt x="3492979" y="2803534"/>
                </a:cubicBezTo>
                <a:cubicBezTo>
                  <a:pt x="3417396" y="2900713"/>
                  <a:pt x="3478634" y="2853203"/>
                  <a:pt x="3408758" y="2899787"/>
                </a:cubicBezTo>
                <a:cubicBezTo>
                  <a:pt x="3404748" y="2911818"/>
                  <a:pt x="3403762" y="2925329"/>
                  <a:pt x="3396727" y="2935881"/>
                </a:cubicBezTo>
                <a:cubicBezTo>
                  <a:pt x="3387289" y="2950039"/>
                  <a:pt x="3371525" y="2958904"/>
                  <a:pt x="3360632" y="2971976"/>
                </a:cubicBezTo>
                <a:cubicBezTo>
                  <a:pt x="3351375" y="2983085"/>
                  <a:pt x="3344590" y="2996039"/>
                  <a:pt x="3336569" y="3008071"/>
                </a:cubicBezTo>
                <a:cubicBezTo>
                  <a:pt x="3332558" y="3040155"/>
                  <a:pt x="3329853" y="3072430"/>
                  <a:pt x="3324537" y="3104324"/>
                </a:cubicBezTo>
                <a:cubicBezTo>
                  <a:pt x="3321819" y="3120635"/>
                  <a:pt x="3316093" y="3136308"/>
                  <a:pt x="3312506" y="3152450"/>
                </a:cubicBezTo>
                <a:cubicBezTo>
                  <a:pt x="3275818" y="3317547"/>
                  <a:pt x="3320689" y="3135841"/>
                  <a:pt x="3288443" y="3248702"/>
                </a:cubicBezTo>
                <a:cubicBezTo>
                  <a:pt x="3269020" y="3316684"/>
                  <a:pt x="3288980" y="3277975"/>
                  <a:pt x="3252348" y="3332924"/>
                </a:cubicBezTo>
                <a:cubicBezTo>
                  <a:pt x="3260369" y="3292819"/>
                  <a:pt x="3261221" y="3250582"/>
                  <a:pt x="3276411" y="3212608"/>
                </a:cubicBezTo>
                <a:cubicBezTo>
                  <a:pt x="3305184" y="3140675"/>
                  <a:pt x="3293644" y="3172939"/>
                  <a:pt x="3312506" y="3116355"/>
                </a:cubicBezTo>
                <a:cubicBezTo>
                  <a:pt x="3308495" y="3084271"/>
                  <a:pt x="3305391" y="3052060"/>
                  <a:pt x="3300474" y="3020102"/>
                </a:cubicBezTo>
                <a:cubicBezTo>
                  <a:pt x="3294363" y="2980382"/>
                  <a:pt x="3285993" y="2950146"/>
                  <a:pt x="3276411" y="2911818"/>
                </a:cubicBezTo>
                <a:cubicBezTo>
                  <a:pt x="3280422" y="2855671"/>
                  <a:pt x="3281866" y="2799281"/>
                  <a:pt x="3288443" y="2743376"/>
                </a:cubicBezTo>
                <a:cubicBezTo>
                  <a:pt x="3289925" y="2730780"/>
                  <a:pt x="3297987" y="2719717"/>
                  <a:pt x="3300474" y="2707281"/>
                </a:cubicBezTo>
                <a:cubicBezTo>
                  <a:pt x="3303800" y="2690652"/>
                  <a:pt x="3325069" y="2548746"/>
                  <a:pt x="3336569" y="2502745"/>
                </a:cubicBezTo>
                <a:cubicBezTo>
                  <a:pt x="3339645" y="2490441"/>
                  <a:pt x="3345116" y="2478844"/>
                  <a:pt x="3348600" y="2466650"/>
                </a:cubicBezTo>
                <a:cubicBezTo>
                  <a:pt x="3378807" y="2360924"/>
                  <a:pt x="3343822" y="2468953"/>
                  <a:pt x="3372664" y="2382429"/>
                </a:cubicBezTo>
                <a:cubicBezTo>
                  <a:pt x="3376674" y="2350345"/>
                  <a:pt x="3378911" y="2317988"/>
                  <a:pt x="3384695" y="2286176"/>
                </a:cubicBezTo>
                <a:cubicBezTo>
                  <a:pt x="3386964" y="2273698"/>
                  <a:pt x="3387759" y="2259049"/>
                  <a:pt x="3396727" y="2250081"/>
                </a:cubicBezTo>
                <a:cubicBezTo>
                  <a:pt x="3409409" y="2237399"/>
                  <a:pt x="3430258" y="2236443"/>
                  <a:pt x="3444853" y="2226018"/>
                </a:cubicBezTo>
                <a:cubicBezTo>
                  <a:pt x="3480838" y="2200315"/>
                  <a:pt x="3506455" y="2151663"/>
                  <a:pt x="3529074" y="2117734"/>
                </a:cubicBezTo>
                <a:lnTo>
                  <a:pt x="3553137" y="2081639"/>
                </a:lnTo>
                <a:cubicBezTo>
                  <a:pt x="3561158" y="2069608"/>
                  <a:pt x="3570733" y="2058478"/>
                  <a:pt x="3577200" y="2045545"/>
                </a:cubicBezTo>
                <a:cubicBezTo>
                  <a:pt x="3598592" y="2002763"/>
                  <a:pt x="3601492" y="2002634"/>
                  <a:pt x="3613295" y="1961324"/>
                </a:cubicBezTo>
                <a:cubicBezTo>
                  <a:pt x="3617838" y="1945424"/>
                  <a:pt x="3618813" y="1928396"/>
                  <a:pt x="3625327" y="1913197"/>
                </a:cubicBezTo>
                <a:cubicBezTo>
                  <a:pt x="3631023" y="1899906"/>
                  <a:pt x="3641369" y="1889134"/>
                  <a:pt x="3649390" y="1877102"/>
                </a:cubicBezTo>
                <a:cubicBezTo>
                  <a:pt x="3704159" y="1712796"/>
                  <a:pt x="3644408" y="1880705"/>
                  <a:pt x="3697516" y="1756787"/>
                </a:cubicBezTo>
                <a:cubicBezTo>
                  <a:pt x="3702512" y="1745130"/>
                  <a:pt x="3704552" y="1732349"/>
                  <a:pt x="3709548" y="1720692"/>
                </a:cubicBezTo>
                <a:cubicBezTo>
                  <a:pt x="3737046" y="1656531"/>
                  <a:pt x="3729521" y="1692899"/>
                  <a:pt x="3745643" y="1636471"/>
                </a:cubicBezTo>
                <a:cubicBezTo>
                  <a:pt x="3750186" y="1620572"/>
                  <a:pt x="3753131" y="1604244"/>
                  <a:pt x="3757674" y="1588345"/>
                </a:cubicBezTo>
                <a:cubicBezTo>
                  <a:pt x="3769119" y="1548286"/>
                  <a:pt x="3774213" y="1549269"/>
                  <a:pt x="3781737" y="1504124"/>
                </a:cubicBezTo>
                <a:cubicBezTo>
                  <a:pt x="3787053" y="1472230"/>
                  <a:pt x="3788453" y="1439765"/>
                  <a:pt x="3793769" y="1407871"/>
                </a:cubicBezTo>
                <a:cubicBezTo>
                  <a:pt x="3801292" y="1362731"/>
                  <a:pt x="3806387" y="1363705"/>
                  <a:pt x="3817832" y="1323650"/>
                </a:cubicBezTo>
                <a:cubicBezTo>
                  <a:pt x="3822375" y="1307751"/>
                  <a:pt x="3825853" y="1291566"/>
                  <a:pt x="3829864" y="1275524"/>
                </a:cubicBezTo>
                <a:cubicBezTo>
                  <a:pt x="3833874" y="1243440"/>
                  <a:pt x="3835120" y="1210887"/>
                  <a:pt x="3841895" y="1179271"/>
                </a:cubicBezTo>
                <a:cubicBezTo>
                  <a:pt x="3847210" y="1154469"/>
                  <a:pt x="3865958" y="1107081"/>
                  <a:pt x="3865958" y="1107081"/>
                </a:cubicBezTo>
                <a:cubicBezTo>
                  <a:pt x="3861948" y="986765"/>
                  <a:pt x="3861209" y="866296"/>
                  <a:pt x="3853927" y="746134"/>
                </a:cubicBezTo>
                <a:cubicBezTo>
                  <a:pt x="3853160" y="733475"/>
                  <a:pt x="3841895" y="722722"/>
                  <a:pt x="3841895" y="710039"/>
                </a:cubicBezTo>
                <a:cubicBezTo>
                  <a:pt x="3841895" y="673722"/>
                  <a:pt x="3847957" y="637578"/>
                  <a:pt x="3853927" y="601755"/>
                </a:cubicBezTo>
                <a:cubicBezTo>
                  <a:pt x="3862703" y="549097"/>
                  <a:pt x="3867847" y="579457"/>
                  <a:pt x="3890021" y="529566"/>
                </a:cubicBezTo>
                <a:cubicBezTo>
                  <a:pt x="3947295" y="400701"/>
                  <a:pt x="3883690" y="502970"/>
                  <a:pt x="3938148" y="421281"/>
                </a:cubicBezTo>
                <a:cubicBezTo>
                  <a:pt x="3942158" y="405239"/>
                  <a:pt x="3942784" y="387945"/>
                  <a:pt x="3950179" y="373155"/>
                </a:cubicBezTo>
                <a:cubicBezTo>
                  <a:pt x="3963113" y="347288"/>
                  <a:pt x="3982264" y="325029"/>
                  <a:pt x="3998306" y="300966"/>
                </a:cubicBezTo>
                <a:lnTo>
                  <a:pt x="4022369" y="264871"/>
                </a:lnTo>
                <a:cubicBezTo>
                  <a:pt x="4030390" y="252839"/>
                  <a:pt x="4041859" y="242494"/>
                  <a:pt x="4046432" y="228776"/>
                </a:cubicBezTo>
                <a:lnTo>
                  <a:pt x="4058464" y="192681"/>
                </a:lnTo>
                <a:cubicBezTo>
                  <a:pt x="4054453" y="148565"/>
                  <a:pt x="4052697" y="104186"/>
                  <a:pt x="4046432" y="60334"/>
                </a:cubicBezTo>
                <a:cubicBezTo>
                  <a:pt x="4044638" y="47779"/>
                  <a:pt x="4043368" y="15271"/>
                  <a:pt x="4034400" y="24239"/>
                </a:cubicBezTo>
                <a:cubicBezTo>
                  <a:pt x="3998297" y="60342"/>
                  <a:pt x="4022373" y="96425"/>
                  <a:pt x="3998306" y="132524"/>
                </a:cubicBezTo>
                <a:cubicBezTo>
                  <a:pt x="3891489" y="292747"/>
                  <a:pt x="4045227" y="55284"/>
                  <a:pt x="3962211" y="204713"/>
                </a:cubicBezTo>
                <a:cubicBezTo>
                  <a:pt x="3911520" y="295957"/>
                  <a:pt x="3921271" y="245737"/>
                  <a:pt x="3902053" y="312997"/>
                </a:cubicBezTo>
                <a:cubicBezTo>
                  <a:pt x="3897510" y="328897"/>
                  <a:pt x="3894773" y="345285"/>
                  <a:pt x="3890021" y="361124"/>
                </a:cubicBezTo>
                <a:cubicBezTo>
                  <a:pt x="3882732" y="385419"/>
                  <a:pt x="3865958" y="433313"/>
                  <a:pt x="3865958" y="433313"/>
                </a:cubicBezTo>
                <a:cubicBezTo>
                  <a:pt x="3861948" y="457376"/>
                  <a:pt x="3858711" y="481581"/>
                  <a:pt x="3853927" y="505502"/>
                </a:cubicBezTo>
                <a:cubicBezTo>
                  <a:pt x="3850684" y="521717"/>
                  <a:pt x="3852225" y="566541"/>
                  <a:pt x="3841895" y="553629"/>
                </a:cubicBezTo>
                <a:cubicBezTo>
                  <a:pt x="3818127" y="523920"/>
                  <a:pt x="3817831" y="481440"/>
                  <a:pt x="3805800" y="445345"/>
                </a:cubicBezTo>
                <a:lnTo>
                  <a:pt x="3793769" y="409250"/>
                </a:lnTo>
                <a:lnTo>
                  <a:pt x="3781737" y="373155"/>
                </a:lnTo>
                <a:cubicBezTo>
                  <a:pt x="3767410" y="215554"/>
                  <a:pt x="3783714" y="282829"/>
                  <a:pt x="3745643" y="168618"/>
                </a:cubicBezTo>
                <a:cubicBezTo>
                  <a:pt x="3737411" y="143922"/>
                  <a:pt x="3735971" y="121671"/>
                  <a:pt x="3709548" y="108460"/>
                </a:cubicBezTo>
                <a:cubicBezTo>
                  <a:pt x="3694758" y="101065"/>
                  <a:pt x="3677463" y="100439"/>
                  <a:pt x="3661421" y="96429"/>
                </a:cubicBezTo>
                <a:cubicBezTo>
                  <a:pt x="3649390" y="84397"/>
                  <a:pt x="3640201" y="68597"/>
                  <a:pt x="3625327" y="60334"/>
                </a:cubicBezTo>
                <a:cubicBezTo>
                  <a:pt x="3603154" y="48016"/>
                  <a:pt x="3553137" y="36271"/>
                  <a:pt x="3553137" y="36271"/>
                </a:cubicBezTo>
                <a:cubicBezTo>
                  <a:pt x="3545116" y="48303"/>
                  <a:pt x="3531451" y="58103"/>
                  <a:pt x="3529074" y="72366"/>
                </a:cubicBezTo>
                <a:cubicBezTo>
                  <a:pt x="3526989" y="84876"/>
                  <a:pt x="3536653" y="96585"/>
                  <a:pt x="3541106" y="108460"/>
                </a:cubicBezTo>
                <a:cubicBezTo>
                  <a:pt x="3591330" y="242389"/>
                  <a:pt x="3538678" y="89148"/>
                  <a:pt x="3589232" y="240808"/>
                </a:cubicBezTo>
                <a:lnTo>
                  <a:pt x="3601264" y="276902"/>
                </a:lnTo>
                <a:lnTo>
                  <a:pt x="3613295" y="312997"/>
                </a:lnTo>
                <a:cubicBezTo>
                  <a:pt x="3634149" y="458969"/>
                  <a:pt x="3614669" y="343244"/>
                  <a:pt x="3637358" y="445345"/>
                </a:cubicBezTo>
                <a:cubicBezTo>
                  <a:pt x="3647165" y="489476"/>
                  <a:pt x="3648852" y="511734"/>
                  <a:pt x="3661421" y="553629"/>
                </a:cubicBezTo>
                <a:cubicBezTo>
                  <a:pt x="3668710" y="577924"/>
                  <a:pt x="3679333" y="601211"/>
                  <a:pt x="3685485" y="625818"/>
                </a:cubicBezTo>
                <a:lnTo>
                  <a:pt x="3709548" y="722071"/>
                </a:lnTo>
                <a:cubicBezTo>
                  <a:pt x="3705537" y="782229"/>
                  <a:pt x="3707428" y="843074"/>
                  <a:pt x="3697516" y="902545"/>
                </a:cubicBezTo>
                <a:cubicBezTo>
                  <a:pt x="3695139" y="916808"/>
                  <a:pt x="3679920" y="925706"/>
                  <a:pt x="3673453" y="938639"/>
                </a:cubicBezTo>
                <a:cubicBezTo>
                  <a:pt x="3623637" y="1038269"/>
                  <a:pt x="3706322" y="907381"/>
                  <a:pt x="3637358" y="1010829"/>
                </a:cubicBezTo>
                <a:cubicBezTo>
                  <a:pt x="3632588" y="1034679"/>
                  <a:pt x="3621793" y="1093618"/>
                  <a:pt x="3613295" y="1119113"/>
                </a:cubicBezTo>
                <a:cubicBezTo>
                  <a:pt x="3567988" y="1255032"/>
                  <a:pt x="3606034" y="1112068"/>
                  <a:pt x="3577200" y="1227397"/>
                </a:cubicBezTo>
                <a:cubicBezTo>
                  <a:pt x="3573190" y="1295576"/>
                  <a:pt x="3571965" y="1363976"/>
                  <a:pt x="3565169" y="1431934"/>
                </a:cubicBezTo>
                <a:cubicBezTo>
                  <a:pt x="3563907" y="1444554"/>
                  <a:pt x="3554813" y="1455458"/>
                  <a:pt x="3553137" y="1468029"/>
                </a:cubicBezTo>
                <a:cubicBezTo>
                  <a:pt x="3546754" y="1515899"/>
                  <a:pt x="3546749" y="1564446"/>
                  <a:pt x="3541106" y="1612408"/>
                </a:cubicBezTo>
                <a:cubicBezTo>
                  <a:pt x="3533768" y="1674777"/>
                  <a:pt x="3531087" y="1659506"/>
                  <a:pt x="3517043" y="1708660"/>
                </a:cubicBezTo>
                <a:cubicBezTo>
                  <a:pt x="3512500" y="1724560"/>
                  <a:pt x="3511525" y="1741588"/>
                  <a:pt x="3505011" y="1756787"/>
                </a:cubicBezTo>
                <a:cubicBezTo>
                  <a:pt x="3487922" y="1796661"/>
                  <a:pt x="3480765" y="1787095"/>
                  <a:pt x="3456885" y="1816945"/>
                </a:cubicBezTo>
                <a:cubicBezTo>
                  <a:pt x="3447852" y="1828236"/>
                  <a:pt x="3440842" y="1841008"/>
                  <a:pt x="3432821" y="1853039"/>
                </a:cubicBezTo>
                <a:cubicBezTo>
                  <a:pt x="3421516" y="1886956"/>
                  <a:pt x="3421565" y="1904745"/>
                  <a:pt x="3384695" y="1925229"/>
                </a:cubicBezTo>
                <a:cubicBezTo>
                  <a:pt x="3362522" y="1937547"/>
                  <a:pt x="3333611" y="1935222"/>
                  <a:pt x="3312506" y="1949292"/>
                </a:cubicBezTo>
                <a:lnTo>
                  <a:pt x="3276411" y="1973355"/>
                </a:lnTo>
                <a:cubicBezTo>
                  <a:pt x="3260369" y="1969345"/>
                  <a:pt x="3231750" y="1977493"/>
                  <a:pt x="3228285" y="1961324"/>
                </a:cubicBezTo>
                <a:cubicBezTo>
                  <a:pt x="3228227" y="1961053"/>
                  <a:pt x="3230588" y="1766515"/>
                  <a:pt x="3264379" y="1732724"/>
                </a:cubicBezTo>
                <a:lnTo>
                  <a:pt x="3288443" y="1708660"/>
                </a:lnTo>
                <a:cubicBezTo>
                  <a:pt x="3292453" y="1696629"/>
                  <a:pt x="3294802" y="1683909"/>
                  <a:pt x="3300474" y="1672566"/>
                </a:cubicBezTo>
                <a:cubicBezTo>
                  <a:pt x="3306941" y="1659632"/>
                  <a:pt x="3319460" y="1650011"/>
                  <a:pt x="3324537" y="1636471"/>
                </a:cubicBezTo>
                <a:cubicBezTo>
                  <a:pt x="3331717" y="1617323"/>
                  <a:pt x="3332558" y="1596366"/>
                  <a:pt x="3336569" y="1576313"/>
                </a:cubicBezTo>
                <a:cubicBezTo>
                  <a:pt x="3340579" y="1447976"/>
                  <a:pt x="3338223" y="1319282"/>
                  <a:pt x="3348600" y="1191302"/>
                </a:cubicBezTo>
                <a:cubicBezTo>
                  <a:pt x="3350345" y="1169775"/>
                  <a:pt x="3365081" y="1151367"/>
                  <a:pt x="3372664" y="1131145"/>
                </a:cubicBezTo>
                <a:cubicBezTo>
                  <a:pt x="3394014" y="1074211"/>
                  <a:pt x="3372248" y="1113721"/>
                  <a:pt x="3408758" y="1058955"/>
                </a:cubicBezTo>
                <a:cubicBezTo>
                  <a:pt x="3404963" y="1002034"/>
                  <a:pt x="3402650" y="878112"/>
                  <a:pt x="3384695" y="806292"/>
                </a:cubicBezTo>
                <a:cubicBezTo>
                  <a:pt x="3378543" y="781684"/>
                  <a:pt x="3381737" y="748172"/>
                  <a:pt x="3360632" y="734102"/>
                </a:cubicBezTo>
                <a:lnTo>
                  <a:pt x="3324537" y="710039"/>
                </a:lnTo>
                <a:cubicBezTo>
                  <a:pt x="3316516" y="698008"/>
                  <a:pt x="3301913" y="688333"/>
                  <a:pt x="3300474" y="673945"/>
                </a:cubicBezTo>
                <a:cubicBezTo>
                  <a:pt x="3295275" y="621954"/>
                  <a:pt x="3306604" y="589587"/>
                  <a:pt x="3336569" y="553629"/>
                </a:cubicBezTo>
                <a:cubicBezTo>
                  <a:pt x="3347462" y="540557"/>
                  <a:pt x="3361771" y="530606"/>
                  <a:pt x="3372664" y="517534"/>
                </a:cubicBezTo>
                <a:cubicBezTo>
                  <a:pt x="3381921" y="506425"/>
                  <a:pt x="3386502" y="491664"/>
                  <a:pt x="3396727" y="481439"/>
                </a:cubicBezTo>
                <a:cubicBezTo>
                  <a:pt x="3406952" y="471214"/>
                  <a:pt x="3421530" y="466409"/>
                  <a:pt x="3432821" y="457376"/>
                </a:cubicBezTo>
                <a:cubicBezTo>
                  <a:pt x="3441679" y="450290"/>
                  <a:pt x="3448864" y="441334"/>
                  <a:pt x="3456885" y="433313"/>
                </a:cubicBezTo>
                <a:cubicBezTo>
                  <a:pt x="3460895" y="421281"/>
                  <a:pt x="3460797" y="406961"/>
                  <a:pt x="3468916" y="397218"/>
                </a:cubicBezTo>
                <a:cubicBezTo>
                  <a:pt x="3481753" y="381813"/>
                  <a:pt x="3502864" y="375303"/>
                  <a:pt x="3517043" y="361124"/>
                </a:cubicBezTo>
                <a:cubicBezTo>
                  <a:pt x="3527268" y="350899"/>
                  <a:pt x="3533085" y="337061"/>
                  <a:pt x="3541106" y="325029"/>
                </a:cubicBezTo>
                <a:cubicBezTo>
                  <a:pt x="3537095" y="296955"/>
                  <a:pt x="3534147" y="268709"/>
                  <a:pt x="3529074" y="240808"/>
                </a:cubicBezTo>
                <a:cubicBezTo>
                  <a:pt x="3526116" y="224539"/>
                  <a:pt x="3530272" y="202603"/>
                  <a:pt x="3517043" y="192681"/>
                </a:cubicBezTo>
                <a:cubicBezTo>
                  <a:pt x="3506897" y="185071"/>
                  <a:pt x="3492980" y="200702"/>
                  <a:pt x="3480948" y="204713"/>
                </a:cubicBezTo>
                <a:cubicBezTo>
                  <a:pt x="3452731" y="289363"/>
                  <a:pt x="3489456" y="184862"/>
                  <a:pt x="3444853" y="288934"/>
                </a:cubicBezTo>
                <a:cubicBezTo>
                  <a:pt x="3439857" y="300591"/>
                  <a:pt x="3439113" y="314017"/>
                  <a:pt x="3432821" y="325029"/>
                </a:cubicBezTo>
                <a:cubicBezTo>
                  <a:pt x="3422872" y="342439"/>
                  <a:pt x="3408382" y="356838"/>
                  <a:pt x="3396727" y="373155"/>
                </a:cubicBezTo>
                <a:cubicBezTo>
                  <a:pt x="3388322" y="384922"/>
                  <a:pt x="3381697" y="397959"/>
                  <a:pt x="3372664" y="409250"/>
                </a:cubicBezTo>
                <a:cubicBezTo>
                  <a:pt x="3304087" y="494970"/>
                  <a:pt x="3398600" y="358312"/>
                  <a:pt x="3324537" y="469408"/>
                </a:cubicBezTo>
                <a:cubicBezTo>
                  <a:pt x="3297987" y="602160"/>
                  <a:pt x="3313407" y="550923"/>
                  <a:pt x="3288443" y="625818"/>
                </a:cubicBezTo>
                <a:cubicBezTo>
                  <a:pt x="3280422" y="601755"/>
                  <a:pt x="3266485" y="578906"/>
                  <a:pt x="3264379" y="553629"/>
                </a:cubicBezTo>
                <a:cubicBezTo>
                  <a:pt x="3251295" y="396611"/>
                  <a:pt x="3267620" y="455065"/>
                  <a:pt x="3240316" y="373155"/>
                </a:cubicBezTo>
                <a:cubicBezTo>
                  <a:pt x="3236306" y="300966"/>
                  <a:pt x="3235140" y="228562"/>
                  <a:pt x="3228285" y="156587"/>
                </a:cubicBezTo>
                <a:cubicBezTo>
                  <a:pt x="3227083" y="143962"/>
                  <a:pt x="3225221" y="129460"/>
                  <a:pt x="3216253" y="120492"/>
                </a:cubicBezTo>
                <a:cubicBezTo>
                  <a:pt x="3203571" y="107810"/>
                  <a:pt x="3185306" y="101583"/>
                  <a:pt x="3168127" y="96429"/>
                </a:cubicBezTo>
                <a:cubicBezTo>
                  <a:pt x="3144761" y="89419"/>
                  <a:pt x="3120000" y="88408"/>
                  <a:pt x="3095937" y="84397"/>
                </a:cubicBezTo>
                <a:cubicBezTo>
                  <a:pt x="3059842" y="68355"/>
                  <a:pt x="3022982" y="53935"/>
                  <a:pt x="2987653" y="36271"/>
                </a:cubicBezTo>
                <a:cubicBezTo>
                  <a:pt x="2974719" y="29804"/>
                  <a:pt x="2965737" y="9372"/>
                  <a:pt x="2951558" y="12208"/>
                </a:cubicBezTo>
                <a:cubicBezTo>
                  <a:pt x="2937379" y="15044"/>
                  <a:pt x="2935516" y="36271"/>
                  <a:pt x="2927495" y="48302"/>
                </a:cubicBezTo>
                <a:cubicBezTo>
                  <a:pt x="2931506" y="92418"/>
                  <a:pt x="2930245" y="137335"/>
                  <a:pt x="2939527" y="180650"/>
                </a:cubicBezTo>
                <a:cubicBezTo>
                  <a:pt x="2942557" y="194789"/>
                  <a:pt x="2957717" y="203531"/>
                  <a:pt x="2963590" y="216745"/>
                </a:cubicBezTo>
                <a:cubicBezTo>
                  <a:pt x="2973892" y="239924"/>
                  <a:pt x="2976310" y="266247"/>
                  <a:pt x="2987653" y="288934"/>
                </a:cubicBezTo>
                <a:cubicBezTo>
                  <a:pt x="2995674" y="304976"/>
                  <a:pt x="3002818" y="321488"/>
                  <a:pt x="3011716" y="337060"/>
                </a:cubicBezTo>
                <a:cubicBezTo>
                  <a:pt x="3018890" y="349615"/>
                  <a:pt x="3029312" y="360221"/>
                  <a:pt x="3035779" y="373155"/>
                </a:cubicBezTo>
                <a:cubicBezTo>
                  <a:pt x="3041451" y="384499"/>
                  <a:pt x="3042139" y="397906"/>
                  <a:pt x="3047811" y="409250"/>
                </a:cubicBezTo>
                <a:cubicBezTo>
                  <a:pt x="3054278" y="422184"/>
                  <a:pt x="3066001" y="432131"/>
                  <a:pt x="3071874" y="445345"/>
                </a:cubicBezTo>
                <a:cubicBezTo>
                  <a:pt x="3082176" y="468524"/>
                  <a:pt x="3087916" y="493471"/>
                  <a:pt x="3095937" y="517534"/>
                </a:cubicBezTo>
                <a:cubicBezTo>
                  <a:pt x="3099948" y="529566"/>
                  <a:pt x="3105482" y="541193"/>
                  <a:pt x="3107969" y="553629"/>
                </a:cubicBezTo>
                <a:cubicBezTo>
                  <a:pt x="3127122" y="649399"/>
                  <a:pt x="3117742" y="593462"/>
                  <a:pt x="3132032" y="722071"/>
                </a:cubicBezTo>
                <a:cubicBezTo>
                  <a:pt x="3128021" y="794260"/>
                  <a:pt x="3126855" y="866664"/>
                  <a:pt x="3120000" y="938639"/>
                </a:cubicBezTo>
                <a:cubicBezTo>
                  <a:pt x="3118798" y="951264"/>
                  <a:pt x="3111453" y="962540"/>
                  <a:pt x="3107969" y="974734"/>
                </a:cubicBezTo>
                <a:cubicBezTo>
                  <a:pt x="3103426" y="990634"/>
                  <a:pt x="3098895" y="1006591"/>
                  <a:pt x="3095937" y="1022860"/>
                </a:cubicBezTo>
                <a:cubicBezTo>
                  <a:pt x="3090864" y="1050761"/>
                  <a:pt x="3087916" y="1079007"/>
                  <a:pt x="3083906" y="1107081"/>
                </a:cubicBezTo>
                <a:cubicBezTo>
                  <a:pt x="3087916" y="1131144"/>
                  <a:pt x="3086877" y="1156621"/>
                  <a:pt x="3095937" y="1179271"/>
                </a:cubicBezTo>
                <a:cubicBezTo>
                  <a:pt x="3115752" y="1228809"/>
                  <a:pt x="3168688" y="1251929"/>
                  <a:pt x="3095937" y="1191302"/>
                </a:cubicBezTo>
                <a:cubicBezTo>
                  <a:pt x="3004860" y="1115403"/>
                  <a:pt x="3105797" y="1213192"/>
                  <a:pt x="3035779" y="1143176"/>
                </a:cubicBezTo>
                <a:cubicBezTo>
                  <a:pt x="3025185" y="1111393"/>
                  <a:pt x="3006652" y="1045236"/>
                  <a:pt x="2975621" y="1034892"/>
                </a:cubicBezTo>
                <a:lnTo>
                  <a:pt x="2939527" y="1022860"/>
                </a:lnTo>
                <a:cubicBezTo>
                  <a:pt x="2931506" y="1010829"/>
                  <a:pt x="2924497" y="998057"/>
                  <a:pt x="2915464" y="986766"/>
                </a:cubicBezTo>
                <a:cubicBezTo>
                  <a:pt x="2908377" y="977908"/>
                  <a:pt x="2897236" y="972429"/>
                  <a:pt x="2891400" y="962702"/>
                </a:cubicBezTo>
                <a:cubicBezTo>
                  <a:pt x="2877062" y="938806"/>
                  <a:pt x="2871052" y="871134"/>
                  <a:pt x="2867337" y="854418"/>
                </a:cubicBezTo>
                <a:cubicBezTo>
                  <a:pt x="2864586" y="842038"/>
                  <a:pt x="2859316" y="830355"/>
                  <a:pt x="2855306" y="818324"/>
                </a:cubicBezTo>
                <a:cubicBezTo>
                  <a:pt x="2851357" y="770940"/>
                  <a:pt x="2842054" y="635350"/>
                  <a:pt x="2831243" y="577692"/>
                </a:cubicBezTo>
                <a:cubicBezTo>
                  <a:pt x="2825148" y="545187"/>
                  <a:pt x="2807179" y="481439"/>
                  <a:pt x="2807179" y="481439"/>
                </a:cubicBezTo>
                <a:cubicBezTo>
                  <a:pt x="2803169" y="433313"/>
                  <a:pt x="2803540" y="384618"/>
                  <a:pt x="2795148" y="337060"/>
                </a:cubicBezTo>
                <a:cubicBezTo>
                  <a:pt x="2791395" y="315791"/>
                  <a:pt x="2777915" y="297391"/>
                  <a:pt x="2771085" y="276902"/>
                </a:cubicBezTo>
                <a:cubicBezTo>
                  <a:pt x="2765856" y="261215"/>
                  <a:pt x="2762011" y="245045"/>
                  <a:pt x="2759053" y="228776"/>
                </a:cubicBezTo>
                <a:cubicBezTo>
                  <a:pt x="2753980" y="200875"/>
                  <a:pt x="2751683" y="172528"/>
                  <a:pt x="2747021" y="144555"/>
                </a:cubicBezTo>
                <a:cubicBezTo>
                  <a:pt x="2743659" y="124383"/>
                  <a:pt x="2734990" y="63947"/>
                  <a:pt x="2734990" y="84397"/>
                </a:cubicBezTo>
                <a:cubicBezTo>
                  <a:pt x="2734990" y="120714"/>
                  <a:pt x="2743011" y="156586"/>
                  <a:pt x="2747021" y="192681"/>
                </a:cubicBezTo>
                <a:cubicBezTo>
                  <a:pt x="2747189" y="200914"/>
                  <a:pt x="2742096" y="714114"/>
                  <a:pt x="2771085" y="902545"/>
                </a:cubicBezTo>
                <a:cubicBezTo>
                  <a:pt x="2773013" y="915080"/>
                  <a:pt x="2780365" y="926259"/>
                  <a:pt x="2783116" y="938639"/>
                </a:cubicBezTo>
                <a:cubicBezTo>
                  <a:pt x="2794114" y="988131"/>
                  <a:pt x="2794049" y="1022843"/>
                  <a:pt x="2807179" y="1070987"/>
                </a:cubicBezTo>
                <a:cubicBezTo>
                  <a:pt x="2813853" y="1095458"/>
                  <a:pt x="2819900" y="1120489"/>
                  <a:pt x="2831243" y="1143176"/>
                </a:cubicBezTo>
                <a:cubicBezTo>
                  <a:pt x="2839264" y="1159218"/>
                  <a:pt x="2845357" y="1176379"/>
                  <a:pt x="2855306" y="1191302"/>
                </a:cubicBezTo>
                <a:cubicBezTo>
                  <a:pt x="2861598" y="1200741"/>
                  <a:pt x="2872283" y="1206508"/>
                  <a:pt x="2879369" y="1215366"/>
                </a:cubicBezTo>
                <a:cubicBezTo>
                  <a:pt x="2888402" y="1226657"/>
                  <a:pt x="2895411" y="1239429"/>
                  <a:pt x="2903432" y="1251460"/>
                </a:cubicBezTo>
                <a:cubicBezTo>
                  <a:pt x="2907443" y="1267502"/>
                  <a:pt x="2911877" y="1283445"/>
                  <a:pt x="2915464" y="1299587"/>
                </a:cubicBezTo>
                <a:cubicBezTo>
                  <a:pt x="2919900" y="1319550"/>
                  <a:pt x="2922114" y="1340016"/>
                  <a:pt x="2927495" y="1359745"/>
                </a:cubicBezTo>
                <a:cubicBezTo>
                  <a:pt x="2934169" y="1384216"/>
                  <a:pt x="2943537" y="1407871"/>
                  <a:pt x="2951558" y="1431934"/>
                </a:cubicBezTo>
                <a:cubicBezTo>
                  <a:pt x="2955569" y="1460008"/>
                  <a:pt x="2959842" y="1488045"/>
                  <a:pt x="2963590" y="1516155"/>
                </a:cubicBezTo>
                <a:cubicBezTo>
                  <a:pt x="2978706" y="1629530"/>
                  <a:pt x="2964802" y="1579954"/>
                  <a:pt x="2987653" y="1648502"/>
                </a:cubicBezTo>
                <a:cubicBezTo>
                  <a:pt x="2980352" y="1845616"/>
                  <a:pt x="3001085" y="1890246"/>
                  <a:pt x="2963590" y="2021481"/>
                </a:cubicBezTo>
                <a:cubicBezTo>
                  <a:pt x="2960106" y="2033676"/>
                  <a:pt x="2957230" y="2046232"/>
                  <a:pt x="2951558" y="2057576"/>
                </a:cubicBezTo>
                <a:cubicBezTo>
                  <a:pt x="2945091" y="2070510"/>
                  <a:pt x="2935516" y="2081639"/>
                  <a:pt x="2927495" y="2093671"/>
                </a:cubicBezTo>
                <a:cubicBezTo>
                  <a:pt x="2898203" y="2181548"/>
                  <a:pt x="2909584" y="2141253"/>
                  <a:pt x="2891400" y="2213987"/>
                </a:cubicBezTo>
                <a:cubicBezTo>
                  <a:pt x="2887390" y="2266124"/>
                  <a:pt x="2889005" y="2319002"/>
                  <a:pt x="2879369" y="2370397"/>
                </a:cubicBezTo>
                <a:cubicBezTo>
                  <a:pt x="2876704" y="2384610"/>
                  <a:pt x="2861002" y="2393201"/>
                  <a:pt x="2855306" y="2406492"/>
                </a:cubicBezTo>
                <a:cubicBezTo>
                  <a:pt x="2848792" y="2421691"/>
                  <a:pt x="2848026" y="2438780"/>
                  <a:pt x="2843274" y="2454618"/>
                </a:cubicBezTo>
                <a:cubicBezTo>
                  <a:pt x="2835985" y="2478913"/>
                  <a:pt x="2819211" y="2526808"/>
                  <a:pt x="2819211" y="2526808"/>
                </a:cubicBezTo>
                <a:cubicBezTo>
                  <a:pt x="2807179" y="2518787"/>
                  <a:pt x="2792149" y="2514037"/>
                  <a:pt x="2783116" y="2502745"/>
                </a:cubicBezTo>
                <a:cubicBezTo>
                  <a:pt x="2775236" y="2492894"/>
                  <a:pt x="2761932" y="2424282"/>
                  <a:pt x="2759053" y="2418524"/>
                </a:cubicBezTo>
                <a:cubicBezTo>
                  <a:pt x="2753980" y="2408378"/>
                  <a:pt x="2741662" y="2403634"/>
                  <a:pt x="2734990" y="2394460"/>
                </a:cubicBezTo>
                <a:cubicBezTo>
                  <a:pt x="2709475" y="2359377"/>
                  <a:pt x="2662800" y="2286176"/>
                  <a:pt x="2662800" y="2286176"/>
                </a:cubicBezTo>
                <a:cubicBezTo>
                  <a:pt x="2658790" y="2270134"/>
                  <a:pt x="2655312" y="2253949"/>
                  <a:pt x="2650769" y="2238050"/>
                </a:cubicBezTo>
                <a:cubicBezTo>
                  <a:pt x="2647285" y="2225855"/>
                  <a:pt x="2639674" y="2214603"/>
                  <a:pt x="2638737" y="2201955"/>
                </a:cubicBezTo>
                <a:cubicBezTo>
                  <a:pt x="2631621" y="2105882"/>
                  <a:pt x="2636292" y="2009055"/>
                  <a:pt x="2626706" y="1913197"/>
                </a:cubicBezTo>
                <a:cubicBezTo>
                  <a:pt x="2624182" y="1887958"/>
                  <a:pt x="2612063" y="1864558"/>
                  <a:pt x="2602643" y="1841008"/>
                </a:cubicBezTo>
                <a:cubicBezTo>
                  <a:pt x="2594622" y="1820955"/>
                  <a:pt x="2586162" y="1801072"/>
                  <a:pt x="2578579" y="1780850"/>
                </a:cubicBezTo>
                <a:cubicBezTo>
                  <a:pt x="2574126" y="1768975"/>
                  <a:pt x="2571544" y="1756412"/>
                  <a:pt x="2566548" y="1744755"/>
                </a:cubicBezTo>
                <a:cubicBezTo>
                  <a:pt x="2559483" y="1728270"/>
                  <a:pt x="2549550" y="1713114"/>
                  <a:pt x="2542485" y="1696629"/>
                </a:cubicBezTo>
                <a:cubicBezTo>
                  <a:pt x="2537489" y="1684972"/>
                  <a:pt x="2536612" y="1671621"/>
                  <a:pt x="2530453" y="1660534"/>
                </a:cubicBezTo>
                <a:cubicBezTo>
                  <a:pt x="2479764" y="1569294"/>
                  <a:pt x="2489511" y="1619508"/>
                  <a:pt x="2470295" y="1552250"/>
                </a:cubicBezTo>
                <a:cubicBezTo>
                  <a:pt x="2465752" y="1536351"/>
                  <a:pt x="2463016" y="1519962"/>
                  <a:pt x="2458264" y="1504124"/>
                </a:cubicBezTo>
                <a:cubicBezTo>
                  <a:pt x="2450975" y="1479829"/>
                  <a:pt x="2434200" y="1431934"/>
                  <a:pt x="2434200" y="1431934"/>
                </a:cubicBezTo>
                <a:cubicBezTo>
                  <a:pt x="2438211" y="1395839"/>
                  <a:pt x="2437424" y="1358882"/>
                  <a:pt x="2446232" y="1323650"/>
                </a:cubicBezTo>
                <a:cubicBezTo>
                  <a:pt x="2449739" y="1309622"/>
                  <a:pt x="2463121" y="1300110"/>
                  <a:pt x="2470295" y="1287555"/>
                </a:cubicBezTo>
                <a:cubicBezTo>
                  <a:pt x="2507870" y="1221799"/>
                  <a:pt x="2473755" y="1253164"/>
                  <a:pt x="2530453" y="1215366"/>
                </a:cubicBezTo>
                <a:cubicBezTo>
                  <a:pt x="2538474" y="1203334"/>
                  <a:pt x="2545259" y="1190380"/>
                  <a:pt x="2554516" y="1179271"/>
                </a:cubicBezTo>
                <a:cubicBezTo>
                  <a:pt x="2565409" y="1166199"/>
                  <a:pt x="2581173" y="1157334"/>
                  <a:pt x="2590611" y="1143176"/>
                </a:cubicBezTo>
                <a:cubicBezTo>
                  <a:pt x="2597646" y="1132624"/>
                  <a:pt x="2598632" y="1119113"/>
                  <a:pt x="2602643" y="1107081"/>
                </a:cubicBezTo>
                <a:cubicBezTo>
                  <a:pt x="2606653" y="1079007"/>
                  <a:pt x="2610012" y="1050833"/>
                  <a:pt x="2614674" y="1022860"/>
                </a:cubicBezTo>
                <a:cubicBezTo>
                  <a:pt x="2618036" y="1002688"/>
                  <a:pt x="2625685" y="983126"/>
                  <a:pt x="2626706" y="962702"/>
                </a:cubicBezTo>
                <a:cubicBezTo>
                  <a:pt x="2631336" y="870100"/>
                  <a:pt x="2620535" y="608546"/>
                  <a:pt x="2650769" y="457376"/>
                </a:cubicBezTo>
                <a:cubicBezTo>
                  <a:pt x="2653256" y="444940"/>
                  <a:pt x="2658790" y="433313"/>
                  <a:pt x="2662800" y="421281"/>
                </a:cubicBezTo>
                <a:cubicBezTo>
                  <a:pt x="2658790" y="357113"/>
                  <a:pt x="2655700" y="292880"/>
                  <a:pt x="2650769" y="228776"/>
                </a:cubicBezTo>
                <a:cubicBezTo>
                  <a:pt x="2647678" y="188589"/>
                  <a:pt x="2656762" y="144510"/>
                  <a:pt x="2638737" y="108460"/>
                </a:cubicBezTo>
                <a:cubicBezTo>
                  <a:pt x="2627827" y="86640"/>
                  <a:pt x="2629732" y="156443"/>
                  <a:pt x="2626706" y="180650"/>
                </a:cubicBezTo>
                <a:cubicBezTo>
                  <a:pt x="2622107" y="217445"/>
                  <a:pt x="2624684" y="292979"/>
                  <a:pt x="2602643" y="337060"/>
                </a:cubicBezTo>
                <a:cubicBezTo>
                  <a:pt x="2596176" y="349994"/>
                  <a:pt x="2586600" y="361123"/>
                  <a:pt x="2578579" y="373155"/>
                </a:cubicBezTo>
                <a:cubicBezTo>
                  <a:pt x="2545371" y="472782"/>
                  <a:pt x="2568586" y="424239"/>
                  <a:pt x="2506390" y="517534"/>
                </a:cubicBezTo>
                <a:lnTo>
                  <a:pt x="2482327" y="553629"/>
                </a:lnTo>
                <a:cubicBezTo>
                  <a:pt x="2433473" y="749038"/>
                  <a:pt x="2501595" y="461977"/>
                  <a:pt x="2458264" y="1010829"/>
                </a:cubicBezTo>
                <a:cubicBezTo>
                  <a:pt x="2456852" y="1028709"/>
                  <a:pt x="2442221" y="1042913"/>
                  <a:pt x="2434200" y="1058955"/>
                </a:cubicBezTo>
                <a:cubicBezTo>
                  <a:pt x="2429623" y="1081840"/>
                  <a:pt x="2422471" y="1130541"/>
                  <a:pt x="2410137" y="1155208"/>
                </a:cubicBezTo>
                <a:cubicBezTo>
                  <a:pt x="2403670" y="1168141"/>
                  <a:pt x="2386074" y="1191302"/>
                  <a:pt x="2386074" y="1191302"/>
                </a:cubicBezTo>
                <a:cubicBezTo>
                  <a:pt x="2390085" y="1179271"/>
                  <a:pt x="2398106" y="1167890"/>
                  <a:pt x="2398106" y="1155208"/>
                </a:cubicBezTo>
                <a:cubicBezTo>
                  <a:pt x="2398106" y="1074897"/>
                  <a:pt x="2393031" y="994585"/>
                  <a:pt x="2386074" y="914576"/>
                </a:cubicBezTo>
                <a:cubicBezTo>
                  <a:pt x="2382890" y="877963"/>
                  <a:pt x="2365777" y="873983"/>
                  <a:pt x="2349979" y="842387"/>
                </a:cubicBezTo>
                <a:cubicBezTo>
                  <a:pt x="2341500" y="825430"/>
                  <a:pt x="2320828" y="770435"/>
                  <a:pt x="2313885" y="746134"/>
                </a:cubicBezTo>
                <a:cubicBezTo>
                  <a:pt x="2309342" y="730234"/>
                  <a:pt x="2305864" y="714050"/>
                  <a:pt x="2301853" y="698008"/>
                </a:cubicBezTo>
                <a:cubicBezTo>
                  <a:pt x="2305864" y="625818"/>
                  <a:pt x="2308734" y="553556"/>
                  <a:pt x="2313885" y="481439"/>
                </a:cubicBezTo>
                <a:cubicBezTo>
                  <a:pt x="2316757" y="441236"/>
                  <a:pt x="2325916" y="401429"/>
                  <a:pt x="2325916" y="361124"/>
                </a:cubicBezTo>
                <a:cubicBezTo>
                  <a:pt x="2325916" y="332765"/>
                  <a:pt x="2324065" y="303371"/>
                  <a:pt x="2313885" y="276902"/>
                </a:cubicBezTo>
                <a:cubicBezTo>
                  <a:pt x="2303503" y="249909"/>
                  <a:pt x="2265758" y="204713"/>
                  <a:pt x="2265758" y="204713"/>
                </a:cubicBezTo>
                <a:cubicBezTo>
                  <a:pt x="2261748" y="188671"/>
                  <a:pt x="2258270" y="172486"/>
                  <a:pt x="2253727" y="156587"/>
                </a:cubicBezTo>
                <a:cubicBezTo>
                  <a:pt x="2250243" y="144392"/>
                  <a:pt x="2254378" y="120492"/>
                  <a:pt x="2241695" y="120492"/>
                </a:cubicBezTo>
                <a:cubicBezTo>
                  <a:pt x="2224680" y="120492"/>
                  <a:pt x="2217632" y="144555"/>
                  <a:pt x="2205600" y="156587"/>
                </a:cubicBezTo>
                <a:cubicBezTo>
                  <a:pt x="2201590" y="168618"/>
                  <a:pt x="2193569" y="179999"/>
                  <a:pt x="2193569" y="192681"/>
                </a:cubicBezTo>
                <a:cubicBezTo>
                  <a:pt x="2193569" y="649581"/>
                  <a:pt x="2155828" y="524637"/>
                  <a:pt x="2217632" y="710039"/>
                </a:cubicBezTo>
                <a:cubicBezTo>
                  <a:pt x="2221643" y="738113"/>
                  <a:pt x="2229664" y="765901"/>
                  <a:pt x="2229664" y="794260"/>
                </a:cubicBezTo>
                <a:cubicBezTo>
                  <a:pt x="2229664" y="806942"/>
                  <a:pt x="2221116" y="770360"/>
                  <a:pt x="2217632" y="758166"/>
                </a:cubicBezTo>
                <a:cubicBezTo>
                  <a:pt x="2213089" y="742266"/>
                  <a:pt x="2212995" y="724829"/>
                  <a:pt x="2205600" y="710039"/>
                </a:cubicBezTo>
                <a:cubicBezTo>
                  <a:pt x="2196632" y="692104"/>
                  <a:pt x="2182920" y="676818"/>
                  <a:pt x="2169506" y="661913"/>
                </a:cubicBezTo>
                <a:cubicBezTo>
                  <a:pt x="2146741" y="636618"/>
                  <a:pt x="2097316" y="589724"/>
                  <a:pt x="2097316" y="589724"/>
                </a:cubicBezTo>
                <a:cubicBezTo>
                  <a:pt x="2063234" y="487473"/>
                  <a:pt x="2110768" y="612143"/>
                  <a:pt x="2061221" y="529566"/>
                </a:cubicBezTo>
                <a:cubicBezTo>
                  <a:pt x="2054696" y="518691"/>
                  <a:pt x="2054862" y="504815"/>
                  <a:pt x="2049190" y="493471"/>
                </a:cubicBezTo>
                <a:cubicBezTo>
                  <a:pt x="2042723" y="480537"/>
                  <a:pt x="2033148" y="469408"/>
                  <a:pt x="2025127" y="457376"/>
                </a:cubicBezTo>
                <a:cubicBezTo>
                  <a:pt x="2034344" y="337552"/>
                  <a:pt x="2028617" y="329959"/>
                  <a:pt x="2049190" y="240808"/>
                </a:cubicBezTo>
                <a:cubicBezTo>
                  <a:pt x="2056627" y="208583"/>
                  <a:pt x="2078690" y="111933"/>
                  <a:pt x="2073253" y="144555"/>
                </a:cubicBezTo>
                <a:cubicBezTo>
                  <a:pt x="2057050" y="241768"/>
                  <a:pt x="2068936" y="193598"/>
                  <a:pt x="2037158" y="288934"/>
                </a:cubicBezTo>
                <a:lnTo>
                  <a:pt x="2025127" y="325029"/>
                </a:lnTo>
                <a:lnTo>
                  <a:pt x="2013095" y="361124"/>
                </a:lnTo>
                <a:cubicBezTo>
                  <a:pt x="2014996" y="387731"/>
                  <a:pt x="2009813" y="510969"/>
                  <a:pt x="2037158" y="565660"/>
                </a:cubicBezTo>
                <a:cubicBezTo>
                  <a:pt x="2043625" y="578594"/>
                  <a:pt x="2052188" y="590464"/>
                  <a:pt x="2061221" y="601755"/>
                </a:cubicBezTo>
                <a:cubicBezTo>
                  <a:pt x="2068307" y="610613"/>
                  <a:pt x="2077264" y="617797"/>
                  <a:pt x="2085285" y="625818"/>
                </a:cubicBezTo>
                <a:cubicBezTo>
                  <a:pt x="2118772" y="709536"/>
                  <a:pt x="2102514" y="665476"/>
                  <a:pt x="2133411" y="758166"/>
                </a:cubicBezTo>
                <a:lnTo>
                  <a:pt x="2145443" y="794260"/>
                </a:lnTo>
                <a:cubicBezTo>
                  <a:pt x="2149453" y="846397"/>
                  <a:pt x="2150988" y="898784"/>
                  <a:pt x="2157474" y="950671"/>
                </a:cubicBezTo>
                <a:cubicBezTo>
                  <a:pt x="2159047" y="963256"/>
                  <a:pt x="2166022" y="974571"/>
                  <a:pt x="2169506" y="986766"/>
                </a:cubicBezTo>
                <a:cubicBezTo>
                  <a:pt x="2174049" y="1002665"/>
                  <a:pt x="2176994" y="1018993"/>
                  <a:pt x="2181537" y="1034892"/>
                </a:cubicBezTo>
                <a:cubicBezTo>
                  <a:pt x="2185021" y="1047087"/>
                  <a:pt x="2190232" y="1058751"/>
                  <a:pt x="2193569" y="1070987"/>
                </a:cubicBezTo>
                <a:cubicBezTo>
                  <a:pt x="2202271" y="1102893"/>
                  <a:pt x="2217632" y="1167239"/>
                  <a:pt x="2217632" y="1167239"/>
                </a:cubicBezTo>
                <a:cubicBezTo>
                  <a:pt x="2221643" y="1255471"/>
                  <a:pt x="2224321" y="1343773"/>
                  <a:pt x="2229664" y="1431934"/>
                </a:cubicBezTo>
                <a:cubicBezTo>
                  <a:pt x="2234806" y="1516773"/>
                  <a:pt x="2241484" y="1568923"/>
                  <a:pt x="2253727" y="1648502"/>
                </a:cubicBezTo>
                <a:cubicBezTo>
                  <a:pt x="2257436" y="1672614"/>
                  <a:pt x="2260466" y="1696878"/>
                  <a:pt x="2265758" y="1720692"/>
                </a:cubicBezTo>
                <a:cubicBezTo>
                  <a:pt x="2268509" y="1733073"/>
                  <a:pt x="2274306" y="1744592"/>
                  <a:pt x="2277790" y="1756787"/>
                </a:cubicBezTo>
                <a:cubicBezTo>
                  <a:pt x="2308005" y="1862540"/>
                  <a:pt x="2273004" y="1754464"/>
                  <a:pt x="2301853" y="1841008"/>
                </a:cubicBezTo>
                <a:cubicBezTo>
                  <a:pt x="2297842" y="1921218"/>
                  <a:pt x="2289821" y="2001328"/>
                  <a:pt x="2289821" y="2081639"/>
                </a:cubicBezTo>
                <a:cubicBezTo>
                  <a:pt x="2289821" y="2137929"/>
                  <a:pt x="2297178" y="2193985"/>
                  <a:pt x="2301853" y="2250081"/>
                </a:cubicBezTo>
                <a:cubicBezTo>
                  <a:pt x="2316692" y="2428144"/>
                  <a:pt x="2307029" y="2310380"/>
                  <a:pt x="2325916" y="2442587"/>
                </a:cubicBezTo>
                <a:cubicBezTo>
                  <a:pt x="2330489" y="2474596"/>
                  <a:pt x="2330677" y="2507333"/>
                  <a:pt x="2337948" y="2538839"/>
                </a:cubicBezTo>
                <a:cubicBezTo>
                  <a:pt x="2345006" y="2569421"/>
                  <a:pt x="2365012" y="2609818"/>
                  <a:pt x="2386074" y="2635092"/>
                </a:cubicBezTo>
                <a:cubicBezTo>
                  <a:pt x="2396967" y="2648164"/>
                  <a:pt x="2410137" y="2659155"/>
                  <a:pt x="2422169" y="2671187"/>
                </a:cubicBezTo>
                <a:cubicBezTo>
                  <a:pt x="2448418" y="2749937"/>
                  <a:pt x="2411960" y="2672645"/>
                  <a:pt x="2470295" y="2719313"/>
                </a:cubicBezTo>
                <a:cubicBezTo>
                  <a:pt x="2492422" y="2737015"/>
                  <a:pt x="2502632" y="2783798"/>
                  <a:pt x="2518421" y="2803534"/>
                </a:cubicBezTo>
                <a:cubicBezTo>
                  <a:pt x="2539680" y="2830107"/>
                  <a:pt x="2566548" y="2851661"/>
                  <a:pt x="2590611" y="2875724"/>
                </a:cubicBezTo>
                <a:lnTo>
                  <a:pt x="2626706" y="2911818"/>
                </a:lnTo>
                <a:cubicBezTo>
                  <a:pt x="2634727" y="2927860"/>
                  <a:pt x="2641870" y="2944372"/>
                  <a:pt x="2650769" y="2959945"/>
                </a:cubicBezTo>
                <a:cubicBezTo>
                  <a:pt x="2657943" y="2972500"/>
                  <a:pt x="2668365" y="2983106"/>
                  <a:pt x="2674832" y="2996039"/>
                </a:cubicBezTo>
                <a:cubicBezTo>
                  <a:pt x="2680504" y="3007383"/>
                  <a:pt x="2682853" y="3020102"/>
                  <a:pt x="2686864" y="3032134"/>
                </a:cubicBezTo>
                <a:cubicBezTo>
                  <a:pt x="2694885" y="3108334"/>
                  <a:pt x="2700458" y="3184832"/>
                  <a:pt x="2710927" y="3260734"/>
                </a:cubicBezTo>
                <a:cubicBezTo>
                  <a:pt x="2716515" y="3301250"/>
                  <a:pt x="2734990" y="3381050"/>
                  <a:pt x="2734990" y="3381050"/>
                </a:cubicBezTo>
                <a:cubicBezTo>
                  <a:pt x="2730979" y="3441208"/>
                  <a:pt x="2729270" y="3501564"/>
                  <a:pt x="2722958" y="3561524"/>
                </a:cubicBezTo>
                <a:cubicBezTo>
                  <a:pt x="2719823" y="3591308"/>
                  <a:pt x="2706974" y="3617468"/>
                  <a:pt x="2698895" y="3645745"/>
                </a:cubicBezTo>
                <a:cubicBezTo>
                  <a:pt x="2668680" y="3751498"/>
                  <a:pt x="2703681" y="3643422"/>
                  <a:pt x="2674832" y="3729966"/>
                </a:cubicBezTo>
                <a:cubicBezTo>
                  <a:pt x="2678843" y="3822208"/>
                  <a:pt x="2686864" y="3914363"/>
                  <a:pt x="2686864" y="4006692"/>
                </a:cubicBezTo>
                <a:cubicBezTo>
                  <a:pt x="2686864" y="4019375"/>
                  <a:pt x="2687515" y="4042787"/>
                  <a:pt x="2674832" y="4042787"/>
                </a:cubicBezTo>
                <a:cubicBezTo>
                  <a:pt x="2662149" y="4042787"/>
                  <a:pt x="2666811" y="4018724"/>
                  <a:pt x="2662800" y="4006692"/>
                </a:cubicBezTo>
                <a:cubicBezTo>
                  <a:pt x="2657434" y="3974493"/>
                  <a:pt x="2647149" y="3907992"/>
                  <a:pt x="2638737" y="3874345"/>
                </a:cubicBezTo>
                <a:cubicBezTo>
                  <a:pt x="2635661" y="3862041"/>
                  <a:pt x="2630190" y="3850444"/>
                  <a:pt x="2626706" y="3838250"/>
                </a:cubicBezTo>
                <a:cubicBezTo>
                  <a:pt x="2618144" y="3808282"/>
                  <a:pt x="2617745" y="3775737"/>
                  <a:pt x="2590611" y="3754029"/>
                </a:cubicBezTo>
                <a:cubicBezTo>
                  <a:pt x="2580708" y="3746106"/>
                  <a:pt x="2565860" y="3747669"/>
                  <a:pt x="2554516" y="3741997"/>
                </a:cubicBezTo>
                <a:cubicBezTo>
                  <a:pt x="2541582" y="3735530"/>
                  <a:pt x="2530453" y="3725955"/>
                  <a:pt x="2518421" y="3717934"/>
                </a:cubicBezTo>
                <a:cubicBezTo>
                  <a:pt x="2510400" y="3705902"/>
                  <a:pt x="2503615" y="3692948"/>
                  <a:pt x="2494358" y="3681839"/>
                </a:cubicBezTo>
                <a:cubicBezTo>
                  <a:pt x="2483465" y="3668768"/>
                  <a:pt x="2460000" y="3662671"/>
                  <a:pt x="2458264" y="3645745"/>
                </a:cubicBezTo>
                <a:cubicBezTo>
                  <a:pt x="2443528" y="3502064"/>
                  <a:pt x="2457034" y="3356638"/>
                  <a:pt x="2446232" y="3212608"/>
                </a:cubicBezTo>
                <a:cubicBezTo>
                  <a:pt x="2444891" y="3194722"/>
                  <a:pt x="2433373" y="3178486"/>
                  <a:pt x="2422169" y="3164481"/>
                </a:cubicBezTo>
                <a:cubicBezTo>
                  <a:pt x="2400910" y="3137908"/>
                  <a:pt x="2377203" y="3112710"/>
                  <a:pt x="2349979" y="3092292"/>
                </a:cubicBezTo>
                <a:cubicBezTo>
                  <a:pt x="2333937" y="3080260"/>
                  <a:pt x="2315175" y="3071185"/>
                  <a:pt x="2301853" y="3056197"/>
                </a:cubicBezTo>
                <a:cubicBezTo>
                  <a:pt x="2282640" y="3034582"/>
                  <a:pt x="2274177" y="3004458"/>
                  <a:pt x="2253727" y="2984008"/>
                </a:cubicBezTo>
                <a:cubicBezTo>
                  <a:pt x="2207407" y="2937688"/>
                  <a:pt x="2227070" y="2962071"/>
                  <a:pt x="2193569" y="2911818"/>
                </a:cubicBezTo>
                <a:cubicBezTo>
                  <a:pt x="2152525" y="2747648"/>
                  <a:pt x="2224050" y="2990747"/>
                  <a:pt x="2133411" y="2827597"/>
                </a:cubicBezTo>
                <a:cubicBezTo>
                  <a:pt x="2121564" y="2806272"/>
                  <a:pt x="2128389" y="2778774"/>
                  <a:pt x="2121379" y="2755408"/>
                </a:cubicBezTo>
                <a:cubicBezTo>
                  <a:pt x="2116225" y="2738229"/>
                  <a:pt x="2105337" y="2723323"/>
                  <a:pt x="2097316" y="2707281"/>
                </a:cubicBezTo>
                <a:cubicBezTo>
                  <a:pt x="2070876" y="2548639"/>
                  <a:pt x="2100317" y="2603498"/>
                  <a:pt x="2049190" y="2526808"/>
                </a:cubicBezTo>
                <a:cubicBezTo>
                  <a:pt x="2045179" y="2510766"/>
                  <a:pt x="2041910" y="2494520"/>
                  <a:pt x="2037158" y="2478681"/>
                </a:cubicBezTo>
                <a:cubicBezTo>
                  <a:pt x="2018740" y="2417288"/>
                  <a:pt x="2012158" y="2413835"/>
                  <a:pt x="2001064" y="2358366"/>
                </a:cubicBezTo>
                <a:cubicBezTo>
                  <a:pt x="1964874" y="2177415"/>
                  <a:pt x="2008222" y="2359358"/>
                  <a:pt x="1977000" y="2250081"/>
                </a:cubicBezTo>
                <a:cubicBezTo>
                  <a:pt x="1971859" y="2232086"/>
                  <a:pt x="1962555" y="2185096"/>
                  <a:pt x="1952937" y="2165860"/>
                </a:cubicBezTo>
                <a:cubicBezTo>
                  <a:pt x="1946470" y="2152927"/>
                  <a:pt x="1936895" y="2141797"/>
                  <a:pt x="1928874" y="2129766"/>
                </a:cubicBezTo>
                <a:cubicBezTo>
                  <a:pt x="1924864" y="2113724"/>
                  <a:pt x="1916843" y="2098175"/>
                  <a:pt x="1916843" y="2081639"/>
                </a:cubicBezTo>
                <a:cubicBezTo>
                  <a:pt x="1916843" y="1992292"/>
                  <a:pt x="1923883" y="2031463"/>
                  <a:pt x="1952937" y="1973355"/>
                </a:cubicBezTo>
                <a:cubicBezTo>
                  <a:pt x="1987761" y="1903708"/>
                  <a:pt x="1932642" y="1969586"/>
                  <a:pt x="2001064" y="1901166"/>
                </a:cubicBezTo>
                <a:cubicBezTo>
                  <a:pt x="2005074" y="1889134"/>
                  <a:pt x="2007423" y="1876415"/>
                  <a:pt x="2013095" y="1865071"/>
                </a:cubicBezTo>
                <a:cubicBezTo>
                  <a:pt x="2059745" y="1771768"/>
                  <a:pt x="2018945" y="1883614"/>
                  <a:pt x="2049190" y="1792881"/>
                </a:cubicBezTo>
                <a:cubicBezTo>
                  <a:pt x="2058778" y="1697001"/>
                  <a:pt x="2053123" y="1694892"/>
                  <a:pt x="2073253" y="1624439"/>
                </a:cubicBezTo>
                <a:cubicBezTo>
                  <a:pt x="2076737" y="1612245"/>
                  <a:pt x="2079613" y="1599688"/>
                  <a:pt x="2085285" y="1588345"/>
                </a:cubicBezTo>
                <a:cubicBezTo>
                  <a:pt x="2091752" y="1575411"/>
                  <a:pt x="2101327" y="1564282"/>
                  <a:pt x="2109348" y="1552250"/>
                </a:cubicBezTo>
                <a:cubicBezTo>
                  <a:pt x="2120358" y="1453158"/>
                  <a:pt x="2133949" y="1392110"/>
                  <a:pt x="2109348" y="1287555"/>
                </a:cubicBezTo>
                <a:cubicBezTo>
                  <a:pt x="2104755" y="1268035"/>
                  <a:pt x="2085285" y="1255471"/>
                  <a:pt x="2073253" y="1239429"/>
                </a:cubicBezTo>
                <a:cubicBezTo>
                  <a:pt x="2071649" y="1233015"/>
                  <a:pt x="2056093" y="1165563"/>
                  <a:pt x="2049190" y="1155208"/>
                </a:cubicBezTo>
                <a:cubicBezTo>
                  <a:pt x="2039752" y="1141050"/>
                  <a:pt x="2025127" y="1131145"/>
                  <a:pt x="2013095" y="1119113"/>
                </a:cubicBezTo>
                <a:cubicBezTo>
                  <a:pt x="2009085" y="1103071"/>
                  <a:pt x="2005816" y="1086825"/>
                  <a:pt x="2001064" y="1070987"/>
                </a:cubicBezTo>
                <a:cubicBezTo>
                  <a:pt x="1993775" y="1046692"/>
                  <a:pt x="1983152" y="1023405"/>
                  <a:pt x="1977000" y="998797"/>
                </a:cubicBezTo>
                <a:cubicBezTo>
                  <a:pt x="1939390" y="848349"/>
                  <a:pt x="1987458" y="1035400"/>
                  <a:pt x="1952937" y="914576"/>
                </a:cubicBezTo>
                <a:cubicBezTo>
                  <a:pt x="1948394" y="898677"/>
                  <a:pt x="1944916" y="882492"/>
                  <a:pt x="1940906" y="866450"/>
                </a:cubicBezTo>
                <a:cubicBezTo>
                  <a:pt x="1948213" y="807994"/>
                  <a:pt x="1951188" y="765164"/>
                  <a:pt x="1964969" y="710039"/>
                </a:cubicBezTo>
                <a:cubicBezTo>
                  <a:pt x="1968045" y="697736"/>
                  <a:pt x="1973516" y="686139"/>
                  <a:pt x="1977000" y="673945"/>
                </a:cubicBezTo>
                <a:cubicBezTo>
                  <a:pt x="1981543" y="658045"/>
                  <a:pt x="1985021" y="641860"/>
                  <a:pt x="1989032" y="625818"/>
                </a:cubicBezTo>
                <a:cubicBezTo>
                  <a:pt x="1985021" y="505502"/>
                  <a:pt x="1984283" y="385033"/>
                  <a:pt x="1977000" y="264871"/>
                </a:cubicBezTo>
                <a:cubicBezTo>
                  <a:pt x="1976233" y="252212"/>
                  <a:pt x="1970641" y="240120"/>
                  <a:pt x="1964969" y="228776"/>
                </a:cubicBezTo>
                <a:cubicBezTo>
                  <a:pt x="1958502" y="215842"/>
                  <a:pt x="1948927" y="204713"/>
                  <a:pt x="1940906" y="192681"/>
                </a:cubicBezTo>
                <a:cubicBezTo>
                  <a:pt x="1932885" y="200702"/>
                  <a:pt x="1922679" y="207018"/>
                  <a:pt x="1916843" y="216745"/>
                </a:cubicBezTo>
                <a:cubicBezTo>
                  <a:pt x="1910318" y="227620"/>
                  <a:pt x="1904811" y="240157"/>
                  <a:pt x="1904811" y="252839"/>
                </a:cubicBezTo>
                <a:cubicBezTo>
                  <a:pt x="1904811" y="321136"/>
                  <a:pt x="1908009" y="389653"/>
                  <a:pt x="1916843" y="457376"/>
                </a:cubicBezTo>
                <a:cubicBezTo>
                  <a:pt x="1920124" y="482528"/>
                  <a:pt x="1932885" y="505503"/>
                  <a:pt x="1940906" y="529566"/>
                </a:cubicBezTo>
                <a:lnTo>
                  <a:pt x="1952937" y="565660"/>
                </a:lnTo>
                <a:cubicBezTo>
                  <a:pt x="1956948" y="553629"/>
                  <a:pt x="1964969" y="542248"/>
                  <a:pt x="1964969" y="529566"/>
                </a:cubicBezTo>
                <a:cubicBezTo>
                  <a:pt x="1964969" y="516883"/>
                  <a:pt x="1957933" y="505128"/>
                  <a:pt x="1952937" y="493471"/>
                </a:cubicBezTo>
                <a:cubicBezTo>
                  <a:pt x="1942812" y="469847"/>
                  <a:pt x="1929532" y="436114"/>
                  <a:pt x="1904811" y="421281"/>
                </a:cubicBezTo>
                <a:cubicBezTo>
                  <a:pt x="1893936" y="414756"/>
                  <a:pt x="1880748" y="413260"/>
                  <a:pt x="1868716" y="409250"/>
                </a:cubicBezTo>
                <a:cubicBezTo>
                  <a:pt x="1860695" y="393208"/>
                  <a:pt x="1854602" y="376047"/>
                  <a:pt x="1844653" y="361124"/>
                </a:cubicBezTo>
                <a:cubicBezTo>
                  <a:pt x="1838361" y="351685"/>
                  <a:pt x="1824573" y="347681"/>
                  <a:pt x="1820590" y="337060"/>
                </a:cubicBezTo>
                <a:cubicBezTo>
                  <a:pt x="1812024" y="314218"/>
                  <a:pt x="1813669" y="288724"/>
                  <a:pt x="1808558" y="264871"/>
                </a:cubicBezTo>
                <a:cubicBezTo>
                  <a:pt x="1801628" y="232533"/>
                  <a:pt x="1784495" y="168618"/>
                  <a:pt x="1784495" y="168618"/>
                </a:cubicBezTo>
                <a:cubicBezTo>
                  <a:pt x="1772463" y="176639"/>
                  <a:pt x="1756421" y="180649"/>
                  <a:pt x="1748400" y="192681"/>
                </a:cubicBezTo>
                <a:cubicBezTo>
                  <a:pt x="1739228" y="206440"/>
                  <a:pt x="1740912" y="224908"/>
                  <a:pt x="1736369" y="240808"/>
                </a:cubicBezTo>
                <a:cubicBezTo>
                  <a:pt x="1732885" y="253002"/>
                  <a:pt x="1728348" y="264871"/>
                  <a:pt x="1724337" y="276902"/>
                </a:cubicBezTo>
                <a:cubicBezTo>
                  <a:pt x="1732358" y="381176"/>
                  <a:pt x="1737639" y="485697"/>
                  <a:pt x="1748400" y="589724"/>
                </a:cubicBezTo>
                <a:cubicBezTo>
                  <a:pt x="1749705" y="602339"/>
                  <a:pt x="1753397" y="615266"/>
                  <a:pt x="1760432" y="625818"/>
                </a:cubicBezTo>
                <a:cubicBezTo>
                  <a:pt x="1769871" y="639976"/>
                  <a:pt x="1784495" y="649881"/>
                  <a:pt x="1796527" y="661913"/>
                </a:cubicBezTo>
                <a:cubicBezTo>
                  <a:pt x="1800537" y="673945"/>
                  <a:pt x="1803562" y="686351"/>
                  <a:pt x="1808558" y="698008"/>
                </a:cubicBezTo>
                <a:cubicBezTo>
                  <a:pt x="1815623" y="714493"/>
                  <a:pt x="1826323" y="729340"/>
                  <a:pt x="1832621" y="746134"/>
                </a:cubicBezTo>
                <a:cubicBezTo>
                  <a:pt x="1838427" y="761617"/>
                  <a:pt x="1840642" y="778218"/>
                  <a:pt x="1844653" y="794260"/>
                </a:cubicBezTo>
                <a:cubicBezTo>
                  <a:pt x="1848664" y="826344"/>
                  <a:pt x="1850901" y="858701"/>
                  <a:pt x="1856685" y="890513"/>
                </a:cubicBezTo>
                <a:cubicBezTo>
                  <a:pt x="1858954" y="902991"/>
                  <a:pt x="1865232" y="914414"/>
                  <a:pt x="1868716" y="926608"/>
                </a:cubicBezTo>
                <a:cubicBezTo>
                  <a:pt x="1873259" y="942508"/>
                  <a:pt x="1876737" y="958692"/>
                  <a:pt x="1880748" y="974734"/>
                </a:cubicBezTo>
                <a:cubicBezTo>
                  <a:pt x="1876737" y="1107081"/>
                  <a:pt x="1868716" y="1239368"/>
                  <a:pt x="1868716" y="1371776"/>
                </a:cubicBezTo>
                <a:cubicBezTo>
                  <a:pt x="1868716" y="1420069"/>
                  <a:pt x="1874758" y="1468235"/>
                  <a:pt x="1880748" y="1516155"/>
                </a:cubicBezTo>
                <a:cubicBezTo>
                  <a:pt x="1886800" y="1564568"/>
                  <a:pt x="1904811" y="1660534"/>
                  <a:pt x="1904811" y="1660534"/>
                </a:cubicBezTo>
                <a:cubicBezTo>
                  <a:pt x="1900800" y="1680587"/>
                  <a:pt x="1902925" y="1702937"/>
                  <a:pt x="1892779" y="1720692"/>
                </a:cubicBezTo>
                <a:cubicBezTo>
                  <a:pt x="1881803" y="1739899"/>
                  <a:pt x="1839117" y="1750611"/>
                  <a:pt x="1820590" y="1756787"/>
                </a:cubicBezTo>
                <a:cubicBezTo>
                  <a:pt x="1812569" y="1772829"/>
                  <a:pt x="1814463" y="1804913"/>
                  <a:pt x="1796527" y="1804913"/>
                </a:cubicBezTo>
                <a:cubicBezTo>
                  <a:pt x="1746970" y="1804913"/>
                  <a:pt x="1780809" y="1731751"/>
                  <a:pt x="1784495" y="1720692"/>
                </a:cubicBezTo>
                <a:cubicBezTo>
                  <a:pt x="1776474" y="1700639"/>
                  <a:pt x="1771879" y="1678849"/>
                  <a:pt x="1760432" y="1660534"/>
                </a:cubicBezTo>
                <a:cubicBezTo>
                  <a:pt x="1751414" y="1646105"/>
                  <a:pt x="1732600" y="1639313"/>
                  <a:pt x="1724337" y="1624439"/>
                </a:cubicBezTo>
                <a:cubicBezTo>
                  <a:pt x="1712019" y="1602266"/>
                  <a:pt x="1718210" y="1570186"/>
                  <a:pt x="1700274" y="1552250"/>
                </a:cubicBezTo>
                <a:cubicBezTo>
                  <a:pt x="1650000" y="1501976"/>
                  <a:pt x="1674388" y="1529767"/>
                  <a:pt x="1628085" y="1468029"/>
                </a:cubicBezTo>
                <a:cubicBezTo>
                  <a:pt x="1631914" y="1425904"/>
                  <a:pt x="1632119" y="1311581"/>
                  <a:pt x="1664179" y="1263492"/>
                </a:cubicBezTo>
                <a:lnTo>
                  <a:pt x="1688243" y="1227397"/>
                </a:lnTo>
                <a:cubicBezTo>
                  <a:pt x="1717172" y="1140605"/>
                  <a:pt x="1711418" y="1173053"/>
                  <a:pt x="1688243" y="1010829"/>
                </a:cubicBezTo>
                <a:cubicBezTo>
                  <a:pt x="1684656" y="985719"/>
                  <a:pt x="1672200" y="962702"/>
                  <a:pt x="1664179" y="938639"/>
                </a:cubicBezTo>
                <a:lnTo>
                  <a:pt x="1652148" y="902545"/>
                </a:lnTo>
                <a:cubicBezTo>
                  <a:pt x="1665765" y="616577"/>
                  <a:pt x="1675722" y="609388"/>
                  <a:pt x="1640116" y="288934"/>
                </a:cubicBezTo>
                <a:cubicBezTo>
                  <a:pt x="1637315" y="263725"/>
                  <a:pt x="1624074" y="240808"/>
                  <a:pt x="1616053" y="216745"/>
                </a:cubicBezTo>
                <a:lnTo>
                  <a:pt x="1604021" y="180650"/>
                </a:lnTo>
                <a:cubicBezTo>
                  <a:pt x="1600165" y="196075"/>
                  <a:pt x="1588590" y="247607"/>
                  <a:pt x="1579958" y="264871"/>
                </a:cubicBezTo>
                <a:cubicBezTo>
                  <a:pt x="1573491" y="277805"/>
                  <a:pt x="1563916" y="288934"/>
                  <a:pt x="1555895" y="300966"/>
                </a:cubicBezTo>
                <a:cubicBezTo>
                  <a:pt x="1517171" y="417141"/>
                  <a:pt x="1579265" y="236526"/>
                  <a:pt x="1519800" y="385187"/>
                </a:cubicBezTo>
                <a:cubicBezTo>
                  <a:pt x="1510380" y="408737"/>
                  <a:pt x="1495737" y="457376"/>
                  <a:pt x="1495737" y="457376"/>
                </a:cubicBezTo>
                <a:cubicBezTo>
                  <a:pt x="1499748" y="545608"/>
                  <a:pt x="1507769" y="633748"/>
                  <a:pt x="1507769" y="722071"/>
                </a:cubicBezTo>
                <a:cubicBezTo>
                  <a:pt x="1507769" y="738607"/>
                  <a:pt x="1502251" y="689144"/>
                  <a:pt x="1495737" y="673945"/>
                </a:cubicBezTo>
                <a:cubicBezTo>
                  <a:pt x="1490041" y="660654"/>
                  <a:pt x="1481347" y="648598"/>
                  <a:pt x="1471674" y="637850"/>
                </a:cubicBezTo>
                <a:cubicBezTo>
                  <a:pt x="1445115" y="608340"/>
                  <a:pt x="1415527" y="581703"/>
                  <a:pt x="1387453" y="553629"/>
                </a:cubicBezTo>
                <a:cubicBezTo>
                  <a:pt x="1375421" y="541597"/>
                  <a:pt x="1360796" y="531692"/>
                  <a:pt x="1351358" y="517534"/>
                </a:cubicBezTo>
                <a:lnTo>
                  <a:pt x="1303232" y="445345"/>
                </a:lnTo>
                <a:lnTo>
                  <a:pt x="1279169" y="409250"/>
                </a:lnTo>
                <a:cubicBezTo>
                  <a:pt x="1296529" y="131482"/>
                  <a:pt x="1305688" y="172055"/>
                  <a:pt x="1279169" y="264871"/>
                </a:cubicBezTo>
                <a:cubicBezTo>
                  <a:pt x="1275685" y="277066"/>
                  <a:pt x="1270621" y="288771"/>
                  <a:pt x="1267137" y="300966"/>
                </a:cubicBezTo>
                <a:cubicBezTo>
                  <a:pt x="1262594" y="316865"/>
                  <a:pt x="1259649" y="333193"/>
                  <a:pt x="1255106" y="349092"/>
                </a:cubicBezTo>
                <a:cubicBezTo>
                  <a:pt x="1251622" y="361287"/>
                  <a:pt x="1246150" y="372883"/>
                  <a:pt x="1243074" y="385187"/>
                </a:cubicBezTo>
                <a:cubicBezTo>
                  <a:pt x="1238114" y="405026"/>
                  <a:pt x="1235053" y="425292"/>
                  <a:pt x="1231043" y="445345"/>
                </a:cubicBezTo>
                <a:cubicBezTo>
                  <a:pt x="1235053" y="473419"/>
                  <a:pt x="1232894" y="503098"/>
                  <a:pt x="1243074" y="529566"/>
                </a:cubicBezTo>
                <a:cubicBezTo>
                  <a:pt x="1274169" y="610415"/>
                  <a:pt x="1279898" y="581611"/>
                  <a:pt x="1315264" y="625818"/>
                </a:cubicBezTo>
                <a:cubicBezTo>
                  <a:pt x="1324297" y="637109"/>
                  <a:pt x="1329805" y="651031"/>
                  <a:pt x="1339327" y="661913"/>
                </a:cubicBezTo>
                <a:cubicBezTo>
                  <a:pt x="1437863" y="774526"/>
                  <a:pt x="1369399" y="676942"/>
                  <a:pt x="1423548" y="758166"/>
                </a:cubicBezTo>
                <a:cubicBezTo>
                  <a:pt x="1431569" y="782229"/>
                  <a:pt x="1449717" y="805078"/>
                  <a:pt x="1447611" y="830355"/>
                </a:cubicBezTo>
                <a:cubicBezTo>
                  <a:pt x="1440230" y="918930"/>
                  <a:pt x="1442361" y="959638"/>
                  <a:pt x="1423548" y="1034892"/>
                </a:cubicBezTo>
                <a:cubicBezTo>
                  <a:pt x="1420472" y="1047196"/>
                  <a:pt x="1415527" y="1058955"/>
                  <a:pt x="1411516" y="1070987"/>
                </a:cubicBezTo>
                <a:cubicBezTo>
                  <a:pt x="1407506" y="1103071"/>
                  <a:pt x="1403056" y="1135103"/>
                  <a:pt x="1399485" y="1167239"/>
                </a:cubicBezTo>
                <a:cubicBezTo>
                  <a:pt x="1395034" y="1207298"/>
                  <a:pt x="1393153" y="1247655"/>
                  <a:pt x="1387453" y="1287555"/>
                </a:cubicBezTo>
                <a:cubicBezTo>
                  <a:pt x="1387192" y="1289385"/>
                  <a:pt x="1357973" y="1401255"/>
                  <a:pt x="1363390" y="1395839"/>
                </a:cubicBezTo>
                <a:cubicBezTo>
                  <a:pt x="1381326" y="1377904"/>
                  <a:pt x="1387453" y="1323650"/>
                  <a:pt x="1387453" y="1323650"/>
                </a:cubicBezTo>
                <a:cubicBezTo>
                  <a:pt x="1378548" y="1190076"/>
                  <a:pt x="1388884" y="1184280"/>
                  <a:pt x="1363390" y="1095050"/>
                </a:cubicBezTo>
                <a:cubicBezTo>
                  <a:pt x="1359906" y="1082855"/>
                  <a:pt x="1357030" y="1070299"/>
                  <a:pt x="1351358" y="1058955"/>
                </a:cubicBezTo>
                <a:cubicBezTo>
                  <a:pt x="1344891" y="1046021"/>
                  <a:pt x="1335316" y="1034892"/>
                  <a:pt x="1327295" y="1022860"/>
                </a:cubicBezTo>
                <a:cubicBezTo>
                  <a:pt x="1295992" y="928948"/>
                  <a:pt x="1347273" y="1064861"/>
                  <a:pt x="1255106" y="926608"/>
                </a:cubicBezTo>
                <a:cubicBezTo>
                  <a:pt x="1219920" y="873828"/>
                  <a:pt x="1242611" y="899189"/>
                  <a:pt x="1182916" y="854418"/>
                </a:cubicBezTo>
                <a:cubicBezTo>
                  <a:pt x="1174895" y="838376"/>
                  <a:pt x="1167751" y="821864"/>
                  <a:pt x="1158853" y="806292"/>
                </a:cubicBezTo>
                <a:cubicBezTo>
                  <a:pt x="1151679" y="793737"/>
                  <a:pt x="1139867" y="783737"/>
                  <a:pt x="1134790" y="770197"/>
                </a:cubicBezTo>
                <a:cubicBezTo>
                  <a:pt x="1127610" y="751049"/>
                  <a:pt x="1126769" y="730092"/>
                  <a:pt x="1122758" y="710039"/>
                </a:cubicBezTo>
                <a:cubicBezTo>
                  <a:pt x="1136713" y="542581"/>
                  <a:pt x="1142351" y="559285"/>
                  <a:pt x="1122758" y="373155"/>
                </a:cubicBezTo>
                <a:cubicBezTo>
                  <a:pt x="1118726" y="334846"/>
                  <a:pt x="1103429" y="334496"/>
                  <a:pt x="1086664" y="300966"/>
                </a:cubicBezTo>
                <a:cubicBezTo>
                  <a:pt x="1077005" y="281649"/>
                  <a:pt x="1071372" y="260544"/>
                  <a:pt x="1062600" y="240808"/>
                </a:cubicBezTo>
                <a:cubicBezTo>
                  <a:pt x="1055316" y="224418"/>
                  <a:pt x="1046558" y="208723"/>
                  <a:pt x="1038537" y="192681"/>
                </a:cubicBezTo>
                <a:cubicBezTo>
                  <a:pt x="957318" y="436353"/>
                  <a:pt x="1016312" y="245987"/>
                  <a:pt x="1038537" y="890513"/>
                </a:cubicBezTo>
                <a:cubicBezTo>
                  <a:pt x="1039904" y="930168"/>
                  <a:pt x="1057390" y="931155"/>
                  <a:pt x="1086664" y="950671"/>
                </a:cubicBezTo>
                <a:cubicBezTo>
                  <a:pt x="1104549" y="1004329"/>
                  <a:pt x="1095011" y="984414"/>
                  <a:pt x="1134790" y="1046924"/>
                </a:cubicBezTo>
                <a:cubicBezTo>
                  <a:pt x="1150317" y="1071323"/>
                  <a:pt x="1162466" y="1098664"/>
                  <a:pt x="1182916" y="1119113"/>
                </a:cubicBezTo>
                <a:lnTo>
                  <a:pt x="1255106" y="1191302"/>
                </a:lnTo>
                <a:lnTo>
                  <a:pt x="1279169" y="1215366"/>
                </a:lnTo>
                <a:cubicBezTo>
                  <a:pt x="1330787" y="1370221"/>
                  <a:pt x="1281255" y="1211676"/>
                  <a:pt x="1315264" y="1347713"/>
                </a:cubicBezTo>
                <a:cubicBezTo>
                  <a:pt x="1326957" y="1394486"/>
                  <a:pt x="1334790" y="1388740"/>
                  <a:pt x="1351358" y="1443966"/>
                </a:cubicBezTo>
                <a:cubicBezTo>
                  <a:pt x="1357234" y="1463553"/>
                  <a:pt x="1358430" y="1484285"/>
                  <a:pt x="1363390" y="1504124"/>
                </a:cubicBezTo>
                <a:cubicBezTo>
                  <a:pt x="1374677" y="1549274"/>
                  <a:pt x="1378822" y="1540132"/>
                  <a:pt x="1399485" y="1588345"/>
                </a:cubicBezTo>
                <a:cubicBezTo>
                  <a:pt x="1404481" y="1600002"/>
                  <a:pt x="1407872" y="1612292"/>
                  <a:pt x="1411516" y="1624439"/>
                </a:cubicBezTo>
                <a:cubicBezTo>
                  <a:pt x="1438229" y="1713483"/>
                  <a:pt x="1431932" y="1690424"/>
                  <a:pt x="1447611" y="1768818"/>
                </a:cubicBezTo>
                <a:cubicBezTo>
                  <a:pt x="1451622" y="1877102"/>
                  <a:pt x="1452435" y="1985552"/>
                  <a:pt x="1459643" y="2093671"/>
                </a:cubicBezTo>
                <a:cubicBezTo>
                  <a:pt x="1460487" y="2106325"/>
                  <a:pt x="1468190" y="2117572"/>
                  <a:pt x="1471674" y="2129766"/>
                </a:cubicBezTo>
                <a:cubicBezTo>
                  <a:pt x="1475021" y="2141480"/>
                  <a:pt x="1487498" y="2199568"/>
                  <a:pt x="1495737" y="2213987"/>
                </a:cubicBezTo>
                <a:cubicBezTo>
                  <a:pt x="1505686" y="2231398"/>
                  <a:pt x="1519800" y="2246071"/>
                  <a:pt x="1531832" y="2262113"/>
                </a:cubicBezTo>
                <a:cubicBezTo>
                  <a:pt x="1535843" y="2290187"/>
                  <a:pt x="1538302" y="2318526"/>
                  <a:pt x="1543864" y="2346334"/>
                </a:cubicBezTo>
                <a:cubicBezTo>
                  <a:pt x="1546351" y="2358770"/>
                  <a:pt x="1555895" y="2369747"/>
                  <a:pt x="1555895" y="2382429"/>
                </a:cubicBezTo>
                <a:cubicBezTo>
                  <a:pt x="1555895" y="2426727"/>
                  <a:pt x="1547874" y="2470660"/>
                  <a:pt x="1543864" y="2514776"/>
                </a:cubicBezTo>
                <a:cubicBezTo>
                  <a:pt x="1544464" y="2517775"/>
                  <a:pt x="1558060" y="2598695"/>
                  <a:pt x="1567927" y="2611029"/>
                </a:cubicBezTo>
                <a:cubicBezTo>
                  <a:pt x="1576960" y="2622320"/>
                  <a:pt x="1590730" y="2629396"/>
                  <a:pt x="1604021" y="2635092"/>
                </a:cubicBezTo>
                <a:cubicBezTo>
                  <a:pt x="1619220" y="2641606"/>
                  <a:pt x="1666938" y="2654519"/>
                  <a:pt x="1652148" y="2647124"/>
                </a:cubicBezTo>
                <a:cubicBezTo>
                  <a:pt x="1629461" y="2635780"/>
                  <a:pt x="1579958" y="2623060"/>
                  <a:pt x="1579958" y="2623060"/>
                </a:cubicBezTo>
                <a:cubicBezTo>
                  <a:pt x="1509575" y="2552677"/>
                  <a:pt x="1535531" y="2586498"/>
                  <a:pt x="1495737" y="2526808"/>
                </a:cubicBezTo>
                <a:cubicBezTo>
                  <a:pt x="1472315" y="2456539"/>
                  <a:pt x="1502033" y="2521072"/>
                  <a:pt x="1447611" y="2466650"/>
                </a:cubicBezTo>
                <a:cubicBezTo>
                  <a:pt x="1437386" y="2456425"/>
                  <a:pt x="1433221" y="2441303"/>
                  <a:pt x="1423548" y="2430555"/>
                </a:cubicBezTo>
                <a:cubicBezTo>
                  <a:pt x="1396989" y="2401045"/>
                  <a:pt x="1367401" y="2374408"/>
                  <a:pt x="1339327" y="2346334"/>
                </a:cubicBezTo>
                <a:lnTo>
                  <a:pt x="1303232" y="2310239"/>
                </a:lnTo>
                <a:cubicBezTo>
                  <a:pt x="1299221" y="2298208"/>
                  <a:pt x="1296872" y="2285488"/>
                  <a:pt x="1291200" y="2274145"/>
                </a:cubicBezTo>
                <a:cubicBezTo>
                  <a:pt x="1269926" y="2231598"/>
                  <a:pt x="1262974" y="2239208"/>
                  <a:pt x="1231043" y="2201955"/>
                </a:cubicBezTo>
                <a:cubicBezTo>
                  <a:pt x="1217993" y="2186730"/>
                  <a:pt x="1206980" y="2169871"/>
                  <a:pt x="1194948" y="2153829"/>
                </a:cubicBezTo>
                <a:cubicBezTo>
                  <a:pt x="1167359" y="2071066"/>
                  <a:pt x="1205096" y="2171590"/>
                  <a:pt x="1146821" y="2069608"/>
                </a:cubicBezTo>
                <a:cubicBezTo>
                  <a:pt x="1140529" y="2058597"/>
                  <a:pt x="1138800" y="2045545"/>
                  <a:pt x="1134790" y="2033513"/>
                </a:cubicBezTo>
                <a:cubicBezTo>
                  <a:pt x="1130779" y="2001429"/>
                  <a:pt x="1128542" y="1969072"/>
                  <a:pt x="1122758" y="1937260"/>
                </a:cubicBezTo>
                <a:cubicBezTo>
                  <a:pt x="1120489" y="1924782"/>
                  <a:pt x="1112209" y="1913761"/>
                  <a:pt x="1110727" y="1901166"/>
                </a:cubicBezTo>
                <a:cubicBezTo>
                  <a:pt x="1104150" y="1845261"/>
                  <a:pt x="1108478" y="1788158"/>
                  <a:pt x="1098695" y="1732724"/>
                </a:cubicBezTo>
                <a:cubicBezTo>
                  <a:pt x="1096182" y="1718484"/>
                  <a:pt x="1080505" y="1709843"/>
                  <a:pt x="1074632" y="1696629"/>
                </a:cubicBezTo>
                <a:cubicBezTo>
                  <a:pt x="1064330" y="1673450"/>
                  <a:pt x="1058590" y="1648502"/>
                  <a:pt x="1050569" y="1624439"/>
                </a:cubicBezTo>
                <a:lnTo>
                  <a:pt x="1038537" y="1588345"/>
                </a:lnTo>
                <a:cubicBezTo>
                  <a:pt x="1034526" y="1576313"/>
                  <a:pt x="1033541" y="1562802"/>
                  <a:pt x="1026506" y="1552250"/>
                </a:cubicBezTo>
                <a:cubicBezTo>
                  <a:pt x="967880" y="1464310"/>
                  <a:pt x="1039440" y="1574884"/>
                  <a:pt x="978379" y="1468029"/>
                </a:cubicBezTo>
                <a:cubicBezTo>
                  <a:pt x="940213" y="1401239"/>
                  <a:pt x="963586" y="1462506"/>
                  <a:pt x="918221" y="1371776"/>
                </a:cubicBezTo>
                <a:cubicBezTo>
                  <a:pt x="912549" y="1360432"/>
                  <a:pt x="910200" y="1347713"/>
                  <a:pt x="906190" y="1335681"/>
                </a:cubicBezTo>
                <a:cubicBezTo>
                  <a:pt x="910200" y="1275523"/>
                  <a:pt x="911563" y="1215130"/>
                  <a:pt x="918221" y="1155208"/>
                </a:cubicBezTo>
                <a:cubicBezTo>
                  <a:pt x="929513" y="1053577"/>
                  <a:pt x="966659" y="1220724"/>
                  <a:pt x="918221" y="1010829"/>
                </a:cubicBezTo>
                <a:cubicBezTo>
                  <a:pt x="912833" y="987480"/>
                  <a:pt x="883838" y="947222"/>
                  <a:pt x="870095" y="926608"/>
                </a:cubicBezTo>
                <a:cubicBezTo>
                  <a:pt x="874106" y="870461"/>
                  <a:pt x="882127" y="814456"/>
                  <a:pt x="882127" y="758166"/>
                </a:cubicBezTo>
                <a:cubicBezTo>
                  <a:pt x="882127" y="745483"/>
                  <a:pt x="877467" y="732391"/>
                  <a:pt x="870095" y="722071"/>
                </a:cubicBezTo>
                <a:cubicBezTo>
                  <a:pt x="856909" y="703610"/>
                  <a:pt x="838011" y="689987"/>
                  <a:pt x="821969" y="673945"/>
                </a:cubicBezTo>
                <a:cubicBezTo>
                  <a:pt x="817958" y="661913"/>
                  <a:pt x="818905" y="646818"/>
                  <a:pt x="809937" y="637850"/>
                </a:cubicBezTo>
                <a:cubicBezTo>
                  <a:pt x="745768" y="573680"/>
                  <a:pt x="793897" y="685977"/>
                  <a:pt x="761811" y="589724"/>
                </a:cubicBezTo>
                <a:lnTo>
                  <a:pt x="821969" y="529566"/>
                </a:lnTo>
                <a:lnTo>
                  <a:pt x="858064" y="493471"/>
                </a:lnTo>
                <a:cubicBezTo>
                  <a:pt x="862074" y="453366"/>
                  <a:pt x="866446" y="413295"/>
                  <a:pt x="870095" y="373155"/>
                </a:cubicBezTo>
                <a:cubicBezTo>
                  <a:pt x="874467" y="325060"/>
                  <a:pt x="876137" y="276696"/>
                  <a:pt x="882127" y="228776"/>
                </a:cubicBezTo>
                <a:cubicBezTo>
                  <a:pt x="884178" y="212368"/>
                  <a:pt x="905850" y="192342"/>
                  <a:pt x="894158" y="180650"/>
                </a:cubicBezTo>
                <a:cubicBezTo>
                  <a:pt x="882466" y="168958"/>
                  <a:pt x="862074" y="188671"/>
                  <a:pt x="846032" y="192681"/>
                </a:cubicBezTo>
                <a:cubicBezTo>
                  <a:pt x="838011" y="200702"/>
                  <a:pt x="824520" y="205692"/>
                  <a:pt x="821969" y="216745"/>
                </a:cubicBezTo>
                <a:cubicBezTo>
                  <a:pt x="810116" y="268107"/>
                  <a:pt x="823564" y="333870"/>
                  <a:pt x="797906" y="385187"/>
                </a:cubicBezTo>
                <a:cubicBezTo>
                  <a:pt x="791439" y="398120"/>
                  <a:pt x="779716" y="408067"/>
                  <a:pt x="773843" y="421281"/>
                </a:cubicBezTo>
                <a:cubicBezTo>
                  <a:pt x="763541" y="444460"/>
                  <a:pt x="749779" y="493471"/>
                  <a:pt x="749779" y="493471"/>
                </a:cubicBezTo>
                <a:cubicBezTo>
                  <a:pt x="745769" y="549618"/>
                  <a:pt x="762922" y="611565"/>
                  <a:pt x="737748" y="661913"/>
                </a:cubicBezTo>
                <a:cubicBezTo>
                  <a:pt x="719723" y="697963"/>
                  <a:pt x="733144" y="581212"/>
                  <a:pt x="725716" y="541597"/>
                </a:cubicBezTo>
                <a:cubicBezTo>
                  <a:pt x="721042" y="516667"/>
                  <a:pt x="709674" y="493471"/>
                  <a:pt x="701653" y="469408"/>
                </a:cubicBezTo>
                <a:lnTo>
                  <a:pt x="689621" y="433313"/>
                </a:lnTo>
                <a:cubicBezTo>
                  <a:pt x="657289" y="239312"/>
                  <a:pt x="707212" y="515717"/>
                  <a:pt x="641495" y="252839"/>
                </a:cubicBezTo>
                <a:cubicBezTo>
                  <a:pt x="640708" y="249692"/>
                  <a:pt x="623710" y="176465"/>
                  <a:pt x="617432" y="168618"/>
                </a:cubicBezTo>
                <a:cubicBezTo>
                  <a:pt x="600469" y="147415"/>
                  <a:pt x="569021" y="140450"/>
                  <a:pt x="545243" y="132524"/>
                </a:cubicBezTo>
                <a:cubicBezTo>
                  <a:pt x="526197" y="208706"/>
                  <a:pt x="542383" y="166893"/>
                  <a:pt x="485085" y="252839"/>
                </a:cubicBezTo>
                <a:lnTo>
                  <a:pt x="461021" y="288934"/>
                </a:lnTo>
                <a:cubicBezTo>
                  <a:pt x="448073" y="340730"/>
                  <a:pt x="438896" y="350251"/>
                  <a:pt x="461021" y="409250"/>
                </a:cubicBezTo>
                <a:cubicBezTo>
                  <a:pt x="465004" y="419871"/>
                  <a:pt x="477064" y="425292"/>
                  <a:pt x="485085" y="433313"/>
                </a:cubicBezTo>
                <a:cubicBezTo>
                  <a:pt x="489095" y="445345"/>
                  <a:pt x="489193" y="459505"/>
                  <a:pt x="497116" y="469408"/>
                </a:cubicBezTo>
                <a:cubicBezTo>
                  <a:pt x="506149" y="480700"/>
                  <a:pt x="522986" y="483246"/>
                  <a:pt x="533211" y="493471"/>
                </a:cubicBezTo>
                <a:cubicBezTo>
                  <a:pt x="543436" y="503696"/>
                  <a:pt x="549253" y="517534"/>
                  <a:pt x="557274" y="529566"/>
                </a:cubicBezTo>
                <a:cubicBezTo>
                  <a:pt x="553264" y="573682"/>
                  <a:pt x="550419" y="617919"/>
                  <a:pt x="545243" y="661913"/>
                </a:cubicBezTo>
                <a:cubicBezTo>
                  <a:pt x="542393" y="686141"/>
                  <a:pt x="531858" y="709745"/>
                  <a:pt x="533211" y="734102"/>
                </a:cubicBezTo>
                <a:cubicBezTo>
                  <a:pt x="535917" y="782817"/>
                  <a:pt x="547705" y="830638"/>
                  <a:pt x="557274" y="878481"/>
                </a:cubicBezTo>
                <a:cubicBezTo>
                  <a:pt x="559761" y="890917"/>
                  <a:pt x="563634" y="903232"/>
                  <a:pt x="569306" y="914576"/>
                </a:cubicBezTo>
                <a:cubicBezTo>
                  <a:pt x="575773" y="927510"/>
                  <a:pt x="585348" y="938639"/>
                  <a:pt x="593369" y="950671"/>
                </a:cubicBezTo>
                <a:cubicBezTo>
                  <a:pt x="601728" y="975750"/>
                  <a:pt x="612942" y="1015065"/>
                  <a:pt x="629464" y="1034892"/>
                </a:cubicBezTo>
                <a:cubicBezTo>
                  <a:pt x="638721" y="1046000"/>
                  <a:pt x="653527" y="1050934"/>
                  <a:pt x="665558" y="1058955"/>
                </a:cubicBezTo>
                <a:cubicBezTo>
                  <a:pt x="698854" y="1158844"/>
                  <a:pt x="682652" y="1106756"/>
                  <a:pt x="713685" y="1215366"/>
                </a:cubicBezTo>
                <a:cubicBezTo>
                  <a:pt x="713685" y="1215366"/>
                  <a:pt x="701103" y="1181018"/>
                  <a:pt x="689621" y="1167239"/>
                </a:cubicBezTo>
                <a:cubicBezTo>
                  <a:pt x="680364" y="1156131"/>
                  <a:pt x="666741" y="1149049"/>
                  <a:pt x="653527" y="1143176"/>
                </a:cubicBezTo>
                <a:cubicBezTo>
                  <a:pt x="630348" y="1132874"/>
                  <a:pt x="606357" y="1123283"/>
                  <a:pt x="581337" y="1119113"/>
                </a:cubicBezTo>
                <a:cubicBezTo>
                  <a:pt x="557766" y="1115184"/>
                  <a:pt x="475405" y="1102254"/>
                  <a:pt x="448990" y="1095050"/>
                </a:cubicBezTo>
                <a:cubicBezTo>
                  <a:pt x="424519" y="1088376"/>
                  <a:pt x="376800" y="1070987"/>
                  <a:pt x="376800" y="1070987"/>
                </a:cubicBezTo>
                <a:cubicBezTo>
                  <a:pt x="356748" y="1054945"/>
                  <a:pt x="332409" y="1043130"/>
                  <a:pt x="316643" y="1022860"/>
                </a:cubicBezTo>
                <a:cubicBezTo>
                  <a:pt x="303383" y="1005812"/>
                  <a:pt x="302238" y="982019"/>
                  <a:pt x="292579" y="962702"/>
                </a:cubicBezTo>
                <a:cubicBezTo>
                  <a:pt x="286112" y="949769"/>
                  <a:pt x="276537" y="938639"/>
                  <a:pt x="268516" y="926608"/>
                </a:cubicBezTo>
                <a:cubicBezTo>
                  <a:pt x="264506" y="898534"/>
                  <a:pt x="260002" y="870527"/>
                  <a:pt x="256485" y="842387"/>
                </a:cubicBezTo>
                <a:cubicBezTo>
                  <a:pt x="251980" y="806350"/>
                  <a:pt x="250764" y="769867"/>
                  <a:pt x="244453" y="734102"/>
                </a:cubicBezTo>
                <a:cubicBezTo>
                  <a:pt x="238706" y="701534"/>
                  <a:pt x="226876" y="670279"/>
                  <a:pt x="220390" y="637850"/>
                </a:cubicBezTo>
                <a:cubicBezTo>
                  <a:pt x="215691" y="614356"/>
                  <a:pt x="199559" y="520765"/>
                  <a:pt x="184295" y="505502"/>
                </a:cubicBezTo>
                <a:lnTo>
                  <a:pt x="148200" y="469408"/>
                </a:lnTo>
                <a:cubicBezTo>
                  <a:pt x="144190" y="457376"/>
                  <a:pt x="142328" y="444399"/>
                  <a:pt x="136169" y="433313"/>
                </a:cubicBezTo>
                <a:cubicBezTo>
                  <a:pt x="122124" y="408032"/>
                  <a:pt x="97189" y="388560"/>
                  <a:pt x="88043" y="361124"/>
                </a:cubicBezTo>
                <a:cubicBezTo>
                  <a:pt x="71438" y="311311"/>
                  <a:pt x="83046" y="335582"/>
                  <a:pt x="51948" y="288934"/>
                </a:cubicBezTo>
                <a:cubicBezTo>
                  <a:pt x="47937" y="268881"/>
                  <a:pt x="45297" y="248505"/>
                  <a:pt x="39916" y="228776"/>
                </a:cubicBezTo>
                <a:cubicBezTo>
                  <a:pt x="33242" y="204305"/>
                  <a:pt x="15853" y="156587"/>
                  <a:pt x="15853" y="156587"/>
                </a:cubicBezTo>
                <a:cubicBezTo>
                  <a:pt x="-8538" y="254149"/>
                  <a:pt x="-1761" y="205832"/>
                  <a:pt x="15853" y="373155"/>
                </a:cubicBezTo>
                <a:cubicBezTo>
                  <a:pt x="20362" y="415984"/>
                  <a:pt x="32709" y="454993"/>
                  <a:pt x="51948" y="493471"/>
                </a:cubicBezTo>
                <a:cubicBezTo>
                  <a:pt x="58415" y="506405"/>
                  <a:pt x="67990" y="517534"/>
                  <a:pt x="76011" y="529566"/>
                </a:cubicBezTo>
                <a:cubicBezTo>
                  <a:pt x="80022" y="545608"/>
                  <a:pt x="84456" y="561550"/>
                  <a:pt x="88043" y="577692"/>
                </a:cubicBezTo>
                <a:cubicBezTo>
                  <a:pt x="92479" y="597655"/>
                  <a:pt x="95114" y="618011"/>
                  <a:pt x="100074" y="637850"/>
                </a:cubicBezTo>
                <a:cubicBezTo>
                  <a:pt x="103150" y="650154"/>
                  <a:pt x="108095" y="661913"/>
                  <a:pt x="112106" y="673945"/>
                </a:cubicBezTo>
                <a:cubicBezTo>
                  <a:pt x="112450" y="679113"/>
                  <a:pt x="125973" y="921919"/>
                  <a:pt x="136169" y="962702"/>
                </a:cubicBezTo>
                <a:cubicBezTo>
                  <a:pt x="139676" y="976730"/>
                  <a:pt x="152211" y="986765"/>
                  <a:pt x="160232" y="998797"/>
                </a:cubicBezTo>
                <a:cubicBezTo>
                  <a:pt x="183193" y="1090638"/>
                  <a:pt x="156322" y="1003008"/>
                  <a:pt x="208358" y="1107081"/>
                </a:cubicBezTo>
                <a:cubicBezTo>
                  <a:pt x="218017" y="1126398"/>
                  <a:pt x="220036" y="1149546"/>
                  <a:pt x="232421" y="1167239"/>
                </a:cubicBezTo>
                <a:cubicBezTo>
                  <a:pt x="283906" y="1240790"/>
                  <a:pt x="311810" y="1220149"/>
                  <a:pt x="364769" y="1299587"/>
                </a:cubicBezTo>
                <a:cubicBezTo>
                  <a:pt x="372790" y="1311618"/>
                  <a:pt x="382365" y="1322748"/>
                  <a:pt x="388832" y="1335681"/>
                </a:cubicBezTo>
                <a:cubicBezTo>
                  <a:pt x="394504" y="1347025"/>
                  <a:pt x="392745" y="1362033"/>
                  <a:pt x="400864" y="1371776"/>
                </a:cubicBezTo>
                <a:cubicBezTo>
                  <a:pt x="413701" y="1387181"/>
                  <a:pt x="432948" y="1395839"/>
                  <a:pt x="448990" y="1407871"/>
                </a:cubicBezTo>
                <a:cubicBezTo>
                  <a:pt x="453000" y="1419903"/>
                  <a:pt x="454496" y="1433091"/>
                  <a:pt x="461021" y="1443966"/>
                </a:cubicBezTo>
                <a:cubicBezTo>
                  <a:pt x="466857" y="1453693"/>
                  <a:pt x="477999" y="1459171"/>
                  <a:pt x="485085" y="1468029"/>
                </a:cubicBezTo>
                <a:cubicBezTo>
                  <a:pt x="494118" y="1479320"/>
                  <a:pt x="501484" y="1491862"/>
                  <a:pt x="509148" y="1504124"/>
                </a:cubicBezTo>
                <a:cubicBezTo>
                  <a:pt x="555737" y="1578666"/>
                  <a:pt x="526448" y="1545485"/>
                  <a:pt x="569306" y="1588345"/>
                </a:cubicBezTo>
                <a:cubicBezTo>
                  <a:pt x="600942" y="1714894"/>
                  <a:pt x="553717" y="1561067"/>
                  <a:pt x="617432" y="1672566"/>
                </a:cubicBezTo>
                <a:cubicBezTo>
                  <a:pt x="656534" y="1740994"/>
                  <a:pt x="595374" y="1709328"/>
                  <a:pt x="665558" y="1732724"/>
                </a:cubicBezTo>
                <a:cubicBezTo>
                  <a:pt x="673579" y="1748766"/>
                  <a:pt x="679672" y="1765927"/>
                  <a:pt x="689621" y="1780850"/>
                </a:cubicBezTo>
                <a:cubicBezTo>
                  <a:pt x="695913" y="1790288"/>
                  <a:pt x="707849" y="1795186"/>
                  <a:pt x="713685" y="1804913"/>
                </a:cubicBezTo>
                <a:cubicBezTo>
                  <a:pt x="732141" y="1835672"/>
                  <a:pt x="753111" y="1866366"/>
                  <a:pt x="761811" y="1901166"/>
                </a:cubicBezTo>
                <a:cubicBezTo>
                  <a:pt x="776919" y="1961596"/>
                  <a:pt x="768614" y="1933605"/>
                  <a:pt x="785874" y="1985387"/>
                </a:cubicBezTo>
                <a:cubicBezTo>
                  <a:pt x="793895" y="2041534"/>
                  <a:pt x="792001" y="2100022"/>
                  <a:pt x="809937" y="2153829"/>
                </a:cubicBezTo>
                <a:cubicBezTo>
                  <a:pt x="832028" y="2220103"/>
                  <a:pt x="835829" y="2221556"/>
                  <a:pt x="846032" y="2286176"/>
                </a:cubicBezTo>
                <a:cubicBezTo>
                  <a:pt x="854878" y="2342199"/>
                  <a:pt x="862074" y="2398471"/>
                  <a:pt x="870095" y="2454618"/>
                </a:cubicBezTo>
                <a:cubicBezTo>
                  <a:pt x="874106" y="2482692"/>
                  <a:pt x="873160" y="2511935"/>
                  <a:pt x="882127" y="2538839"/>
                </a:cubicBezTo>
                <a:cubicBezTo>
                  <a:pt x="915369" y="2638569"/>
                  <a:pt x="863098" y="2480008"/>
                  <a:pt x="918221" y="2659155"/>
                </a:cubicBezTo>
                <a:cubicBezTo>
                  <a:pt x="925681" y="2683398"/>
                  <a:pt x="924349" y="2713409"/>
                  <a:pt x="942285" y="2731345"/>
                </a:cubicBezTo>
                <a:lnTo>
                  <a:pt x="1002443" y="2791502"/>
                </a:lnTo>
                <a:cubicBezTo>
                  <a:pt x="1014475" y="2803534"/>
                  <a:pt x="1029099" y="2813440"/>
                  <a:pt x="1038537" y="2827597"/>
                </a:cubicBezTo>
                <a:cubicBezTo>
                  <a:pt x="1054579" y="2851660"/>
                  <a:pt x="1066214" y="2879337"/>
                  <a:pt x="1086664" y="2899787"/>
                </a:cubicBezTo>
                <a:lnTo>
                  <a:pt x="1170885" y="2984008"/>
                </a:lnTo>
                <a:cubicBezTo>
                  <a:pt x="1192028" y="3047440"/>
                  <a:pt x="1168941" y="2996113"/>
                  <a:pt x="1219011" y="3056197"/>
                </a:cubicBezTo>
                <a:cubicBezTo>
                  <a:pt x="1228268" y="3067306"/>
                  <a:pt x="1234398" y="3080724"/>
                  <a:pt x="1243074" y="3092292"/>
                </a:cubicBezTo>
                <a:cubicBezTo>
                  <a:pt x="1258482" y="3112836"/>
                  <a:pt x="1276096" y="3131682"/>
                  <a:pt x="1291200" y="3152450"/>
                </a:cubicBezTo>
                <a:cubicBezTo>
                  <a:pt x="1308210" y="3175839"/>
                  <a:pt x="1339327" y="3224639"/>
                  <a:pt x="1339327" y="3224639"/>
                </a:cubicBezTo>
                <a:cubicBezTo>
                  <a:pt x="1354628" y="3270545"/>
                  <a:pt x="1348604" y="3265155"/>
                  <a:pt x="1387453" y="3308860"/>
                </a:cubicBezTo>
                <a:cubicBezTo>
                  <a:pt x="1406294" y="3330056"/>
                  <a:pt x="1447611" y="3369018"/>
                  <a:pt x="1447611" y="3369018"/>
                </a:cubicBezTo>
                <a:cubicBezTo>
                  <a:pt x="1453532" y="3380861"/>
                  <a:pt x="1481564" y="3441901"/>
                  <a:pt x="1495737" y="3453239"/>
                </a:cubicBezTo>
                <a:cubicBezTo>
                  <a:pt x="1505640" y="3461162"/>
                  <a:pt x="1519800" y="3461260"/>
                  <a:pt x="1531832" y="3465271"/>
                </a:cubicBezTo>
                <a:cubicBezTo>
                  <a:pt x="1547874" y="3477303"/>
                  <a:pt x="1565779" y="3487187"/>
                  <a:pt x="1579958" y="3501366"/>
                </a:cubicBezTo>
                <a:cubicBezTo>
                  <a:pt x="1645514" y="3566922"/>
                  <a:pt x="1583209" y="3538544"/>
                  <a:pt x="1652148" y="3561524"/>
                </a:cubicBezTo>
                <a:cubicBezTo>
                  <a:pt x="1660169" y="3573555"/>
                  <a:pt x="1666801" y="3586639"/>
                  <a:pt x="1676211" y="3597618"/>
                </a:cubicBezTo>
                <a:cubicBezTo>
                  <a:pt x="1690975" y="3614843"/>
                  <a:pt x="1712313" y="3626506"/>
                  <a:pt x="1724337" y="3645745"/>
                </a:cubicBezTo>
                <a:cubicBezTo>
                  <a:pt x="1733101" y="3659767"/>
                  <a:pt x="1730563" y="3678388"/>
                  <a:pt x="1736369" y="3693871"/>
                </a:cubicBezTo>
                <a:cubicBezTo>
                  <a:pt x="1742667" y="3710665"/>
                  <a:pt x="1751204" y="3726617"/>
                  <a:pt x="1760432" y="3741997"/>
                </a:cubicBezTo>
                <a:cubicBezTo>
                  <a:pt x="1775311" y="3766796"/>
                  <a:pt x="1792516" y="3790124"/>
                  <a:pt x="1808558" y="3814187"/>
                </a:cubicBezTo>
                <a:cubicBezTo>
                  <a:pt x="1816579" y="3826218"/>
                  <a:pt x="1822396" y="3840056"/>
                  <a:pt x="1832621" y="3850281"/>
                </a:cubicBezTo>
                <a:cubicBezTo>
                  <a:pt x="1840642" y="3858302"/>
                  <a:pt x="1849598" y="3865487"/>
                  <a:pt x="1856685" y="3874345"/>
                </a:cubicBezTo>
                <a:cubicBezTo>
                  <a:pt x="1865718" y="3885636"/>
                  <a:pt x="1872343" y="3898672"/>
                  <a:pt x="1880748" y="3910439"/>
                </a:cubicBezTo>
                <a:cubicBezTo>
                  <a:pt x="1892404" y="3926757"/>
                  <a:pt x="1904811" y="3942524"/>
                  <a:pt x="1916843" y="3958566"/>
                </a:cubicBezTo>
                <a:cubicBezTo>
                  <a:pt x="1924864" y="3998671"/>
                  <a:pt x="1927973" y="4040081"/>
                  <a:pt x="1940906" y="4078881"/>
                </a:cubicBezTo>
                <a:cubicBezTo>
                  <a:pt x="1970198" y="4166758"/>
                  <a:pt x="1958817" y="4126463"/>
                  <a:pt x="1977000" y="4199197"/>
                </a:cubicBezTo>
                <a:cubicBezTo>
                  <a:pt x="1981011" y="4239302"/>
                  <a:pt x="1986351" y="4279297"/>
                  <a:pt x="1989032" y="4319513"/>
                </a:cubicBezTo>
                <a:cubicBezTo>
                  <a:pt x="1994374" y="4399646"/>
                  <a:pt x="1991858" y="4480363"/>
                  <a:pt x="2001064" y="4560145"/>
                </a:cubicBezTo>
                <a:cubicBezTo>
                  <a:pt x="2003971" y="4585342"/>
                  <a:pt x="2017106" y="4608271"/>
                  <a:pt x="2025127" y="4632334"/>
                </a:cubicBezTo>
                <a:cubicBezTo>
                  <a:pt x="2029137" y="4644366"/>
                  <a:pt x="2032448" y="4656654"/>
                  <a:pt x="2037158" y="4668429"/>
                </a:cubicBezTo>
                <a:cubicBezTo>
                  <a:pt x="2045179" y="4688482"/>
                  <a:pt x="2054391" y="4708098"/>
                  <a:pt x="2061221" y="4728587"/>
                </a:cubicBezTo>
                <a:cubicBezTo>
                  <a:pt x="2066450" y="4744274"/>
                  <a:pt x="2069242" y="4760671"/>
                  <a:pt x="2073253" y="4776713"/>
                </a:cubicBezTo>
                <a:cubicBezTo>
                  <a:pt x="2053200" y="4780724"/>
                  <a:pt x="2027555" y="4774285"/>
                  <a:pt x="2013095" y="4788745"/>
                </a:cubicBezTo>
                <a:cubicBezTo>
                  <a:pt x="1998635" y="4803205"/>
                  <a:pt x="2006024" y="4829063"/>
                  <a:pt x="2001064" y="4848902"/>
                </a:cubicBezTo>
                <a:cubicBezTo>
                  <a:pt x="1991102" y="4888751"/>
                  <a:pt x="1988493" y="4885805"/>
                  <a:pt x="1964969" y="4921092"/>
                </a:cubicBezTo>
                <a:cubicBezTo>
                  <a:pt x="1960958" y="4945155"/>
                  <a:pt x="1954459" y="4968934"/>
                  <a:pt x="1952937" y="4993281"/>
                </a:cubicBezTo>
                <a:cubicBezTo>
                  <a:pt x="1932158" y="5325750"/>
                  <a:pt x="2015595" y="5231410"/>
                  <a:pt x="1916843" y="5330166"/>
                </a:cubicBezTo>
                <a:cubicBezTo>
                  <a:pt x="1908822" y="5378292"/>
                  <a:pt x="1877350" y="5428259"/>
                  <a:pt x="1892779" y="5474545"/>
                </a:cubicBezTo>
                <a:lnTo>
                  <a:pt x="1916843" y="5546734"/>
                </a:lnTo>
                <a:cubicBezTo>
                  <a:pt x="1912832" y="5558766"/>
                  <a:pt x="1912734" y="5572926"/>
                  <a:pt x="1904811" y="5582829"/>
                </a:cubicBezTo>
                <a:cubicBezTo>
                  <a:pt x="1895778" y="5594120"/>
                  <a:pt x="1868716" y="5592432"/>
                  <a:pt x="1868716" y="5606892"/>
                </a:cubicBezTo>
                <a:cubicBezTo>
                  <a:pt x="1868716" y="5619575"/>
                  <a:pt x="1893467" y="5613252"/>
                  <a:pt x="1904811" y="5618924"/>
                </a:cubicBezTo>
                <a:cubicBezTo>
                  <a:pt x="1917745" y="5625391"/>
                  <a:pt x="1928874" y="5634966"/>
                  <a:pt x="1940906" y="5642987"/>
                </a:cubicBezTo>
                <a:cubicBezTo>
                  <a:pt x="1976193" y="5619462"/>
                  <a:pt x="1973245" y="5607709"/>
                  <a:pt x="2013095" y="5630955"/>
                </a:cubicBezTo>
                <a:cubicBezTo>
                  <a:pt x="2050566" y="5652813"/>
                  <a:pt x="2160179" y="5722546"/>
                  <a:pt x="2121379" y="5703145"/>
                </a:cubicBezTo>
                <a:cubicBezTo>
                  <a:pt x="2105337" y="5695124"/>
                  <a:pt x="2088633" y="5688309"/>
                  <a:pt x="2073253" y="5679081"/>
                </a:cubicBezTo>
                <a:cubicBezTo>
                  <a:pt x="2048454" y="5664202"/>
                  <a:pt x="2025127" y="5646997"/>
                  <a:pt x="2001064" y="5630955"/>
                </a:cubicBezTo>
                <a:cubicBezTo>
                  <a:pt x="1989032" y="5622934"/>
                  <a:pt x="1978687" y="5611465"/>
                  <a:pt x="1964969" y="5606892"/>
                </a:cubicBezTo>
                <a:lnTo>
                  <a:pt x="1928874" y="5594860"/>
                </a:lnTo>
                <a:cubicBezTo>
                  <a:pt x="1920853" y="5602881"/>
                  <a:pt x="1913669" y="5611838"/>
                  <a:pt x="1904811" y="5618924"/>
                </a:cubicBezTo>
                <a:cubicBezTo>
                  <a:pt x="1893520" y="5627957"/>
                  <a:pt x="1877749" y="5631696"/>
                  <a:pt x="1868716" y="5642987"/>
                </a:cubicBezTo>
                <a:cubicBezTo>
                  <a:pt x="1858647" y="5655574"/>
                  <a:pt x="1845582" y="5735834"/>
                  <a:pt x="1844653" y="5739239"/>
                </a:cubicBezTo>
                <a:cubicBezTo>
                  <a:pt x="1837979" y="5763710"/>
                  <a:pt x="1825565" y="5786557"/>
                  <a:pt x="1820590" y="5811429"/>
                </a:cubicBezTo>
                <a:cubicBezTo>
                  <a:pt x="1807446" y="5877149"/>
                  <a:pt x="1776474" y="5851534"/>
                  <a:pt x="1784495" y="5871587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70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2" grpId="0" animBg="1"/>
      <p:bldP spid="14" grpId="0" animBg="1"/>
      <p:bldP spid="15" grpId="0" animBg="1"/>
      <p:bldP spid="3" grpId="0"/>
      <p:bldP spid="13" grpId="0"/>
      <p:bldP spid="16" grpId="0"/>
      <p:bldP spid="17" grpId="0"/>
      <p:bldP spid="18" grpId="0"/>
      <p:bldP spid="19" grpId="0"/>
      <p:bldP spid="20" grpId="0"/>
      <p:bldP spid="2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flower with green leaves&#10;&#10;Description automatically generated">
            <a:extLst>
              <a:ext uri="{FF2B5EF4-FFF2-40B4-BE49-F238E27FC236}">
                <a16:creationId xmlns:a16="http://schemas.microsoft.com/office/drawing/2014/main" id="{4CD2855E-2E5A-4B52-A73C-38807A6D5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4" y="-72387"/>
            <a:ext cx="11521272" cy="70027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AEBCBF-3A6D-4039-BEFB-09318EF8BDDB}"/>
              </a:ext>
            </a:extLst>
          </p:cNvPr>
          <p:cNvSpPr txBox="1"/>
          <p:nvPr/>
        </p:nvSpPr>
        <p:spPr>
          <a:xfrm>
            <a:off x="0" y="0"/>
            <a:ext cx="43382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Sunflower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29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728486EA-28DD-4BAA-91B8-2993A0FBC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2" t="6271" r="17143" b="12889"/>
          <a:stretch/>
        </p:blipFill>
        <p:spPr>
          <a:xfrm>
            <a:off x="217715" y="673528"/>
            <a:ext cx="5685993" cy="4849185"/>
          </a:xfrm>
          <a:prstGeom prst="rect">
            <a:avLst/>
          </a:prstGeom>
        </p:spPr>
      </p:pic>
      <p:pic>
        <p:nvPicPr>
          <p:cNvPr id="5" name="Picture 4" descr="A picture containing invertebrate, animal, mollusk, chambered nautilus&#10;&#10;Description automatically generated">
            <a:extLst>
              <a:ext uri="{FF2B5EF4-FFF2-40B4-BE49-F238E27FC236}">
                <a16:creationId xmlns:a16="http://schemas.microsoft.com/office/drawing/2014/main" id="{5C0B096E-4E6E-491C-88B1-048EB8ECB4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2" t="9728" r="19762" b="9432"/>
          <a:stretch/>
        </p:blipFill>
        <p:spPr>
          <a:xfrm rot="10800000">
            <a:off x="6096000" y="812800"/>
            <a:ext cx="5522686" cy="4709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4BD2EC-CE33-4E42-BDED-9D5C4A5D6769}"/>
              </a:ext>
            </a:extLst>
          </p:cNvPr>
          <p:cNvSpPr txBox="1"/>
          <p:nvPr/>
        </p:nvSpPr>
        <p:spPr>
          <a:xfrm>
            <a:off x="0" y="0"/>
            <a:ext cx="43382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Nautilus Shell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20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lack&#10;&#10;Description automatically generated">
            <a:extLst>
              <a:ext uri="{FF2B5EF4-FFF2-40B4-BE49-F238E27FC236}">
                <a16:creationId xmlns:a16="http://schemas.microsoft.com/office/drawing/2014/main" id="{8BA6A145-D22D-41C9-B040-95A08BD26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27" y="21771"/>
            <a:ext cx="6836229" cy="683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7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0659" y="206134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FDEDB68-6C3C-4DA3-AEAB-4A1DD8E5E5CE}"/>
              </a:ext>
            </a:extLst>
          </p:cNvPr>
          <p:cNvSpPr/>
          <p:nvPr/>
        </p:nvSpPr>
        <p:spPr>
          <a:xfrm flipV="1">
            <a:off x="3550921" y="1737882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E006BB8-EA87-41D0-A3CE-BFDF787DE400}"/>
              </a:ext>
            </a:extLst>
          </p:cNvPr>
          <p:cNvSpPr/>
          <p:nvPr/>
        </p:nvSpPr>
        <p:spPr>
          <a:xfrm rot="16200000" flipV="1">
            <a:off x="3540438" y="1737474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D4CF9AA-C0B6-43FC-8D8B-1BE1DA6A5E25}"/>
              </a:ext>
            </a:extLst>
          </p:cNvPr>
          <p:cNvSpPr/>
          <p:nvPr/>
        </p:nvSpPr>
        <p:spPr>
          <a:xfrm rot="10800000" flipV="1">
            <a:off x="3338153" y="1745502"/>
            <a:ext cx="748515" cy="71194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F76B04B-273F-4B38-B408-166B8A8EC594}"/>
              </a:ext>
            </a:extLst>
          </p:cNvPr>
          <p:cNvSpPr/>
          <p:nvPr/>
        </p:nvSpPr>
        <p:spPr>
          <a:xfrm rot="5400000" flipV="1">
            <a:off x="3313683" y="1521272"/>
            <a:ext cx="1178134" cy="1130257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9552634D-859F-4450-87F1-E02B251D1833}"/>
              </a:ext>
            </a:extLst>
          </p:cNvPr>
          <p:cNvSpPr/>
          <p:nvPr/>
        </p:nvSpPr>
        <p:spPr>
          <a:xfrm flipV="1">
            <a:off x="2899411" y="784858"/>
            <a:ext cx="1950470" cy="189060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019D52D-D9F0-40CC-AE95-478F61A60DBE}"/>
              </a:ext>
            </a:extLst>
          </p:cNvPr>
          <p:cNvSpPr/>
          <p:nvPr/>
        </p:nvSpPr>
        <p:spPr>
          <a:xfrm rot="16200000" flipV="1">
            <a:off x="1791258" y="191983"/>
            <a:ext cx="3045959" cy="307755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4214C6A-A9D1-4AD0-A886-D206B17B0A15}"/>
              </a:ext>
            </a:extLst>
          </p:cNvPr>
          <p:cNvSpPr/>
          <p:nvPr/>
        </p:nvSpPr>
        <p:spPr>
          <a:xfrm rot="10800000" flipV="1">
            <a:off x="855960" y="214048"/>
            <a:ext cx="4957155" cy="492363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59330F1-6654-453D-B2C0-A79022446DCB}"/>
              </a:ext>
            </a:extLst>
          </p:cNvPr>
          <p:cNvSpPr/>
          <p:nvPr/>
        </p:nvSpPr>
        <p:spPr>
          <a:xfrm rot="5400000" flipV="1">
            <a:off x="846218" y="-1353343"/>
            <a:ext cx="8030576" cy="802095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40AFD93B-DCAC-4B84-B185-AC33080784A9}"/>
              </a:ext>
            </a:extLst>
          </p:cNvPr>
          <p:cNvSpPr/>
          <p:nvPr/>
        </p:nvSpPr>
        <p:spPr>
          <a:xfrm flipV="1">
            <a:off x="-1452281" y="-6330462"/>
            <a:ext cx="12788322" cy="13001308"/>
          </a:xfrm>
          <a:prstGeom prst="arc">
            <a:avLst>
              <a:gd name="adj1" fmla="val 1610712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1904" y="181864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3404" y="163703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9" y="2018196"/>
            <a:ext cx="45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02394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F789AE6-379B-4995-90B1-2FEF58B4161C}"/>
              </a:ext>
            </a:extLst>
          </p:cNvPr>
          <p:cNvGrpSpPr/>
          <p:nvPr/>
        </p:nvGrpSpPr>
        <p:grpSpPr>
          <a:xfrm>
            <a:off x="1648915" y="1330062"/>
            <a:ext cx="3672588" cy="742014"/>
            <a:chOff x="1768839" y="1327879"/>
            <a:chExt cx="3672588" cy="74201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A1574A0-0C8E-45DB-A96D-C62BABBC407E}"/>
                </a:ext>
              </a:extLst>
            </p:cNvPr>
            <p:cNvSpPr/>
            <p:nvPr/>
          </p:nvSpPr>
          <p:spPr>
            <a:xfrm>
              <a:off x="1768839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365D939-89FC-47B9-A23E-E19540C9D308}"/>
                </a:ext>
              </a:extLst>
            </p:cNvPr>
            <p:cNvSpPr/>
            <p:nvPr/>
          </p:nvSpPr>
          <p:spPr>
            <a:xfrm>
              <a:off x="2503357" y="133537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DDDE85-7D90-490C-B0F8-47810A0D94B2}"/>
                </a:ext>
              </a:extLst>
            </p:cNvPr>
            <p:cNvSpPr/>
            <p:nvPr/>
          </p:nvSpPr>
          <p:spPr>
            <a:xfrm>
              <a:off x="3242871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45DD71-A910-480A-BBB0-9DCA021D733E}"/>
                </a:ext>
              </a:extLst>
            </p:cNvPr>
            <p:cNvSpPr/>
            <p:nvPr/>
          </p:nvSpPr>
          <p:spPr>
            <a:xfrm>
              <a:off x="3967395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C081DD1-69D8-4627-9B1C-D951EC99EA33}"/>
                </a:ext>
              </a:extLst>
            </p:cNvPr>
            <p:cNvSpPr/>
            <p:nvPr/>
          </p:nvSpPr>
          <p:spPr>
            <a:xfrm>
              <a:off x="4706909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6D1595-69BA-43DB-9126-D35CAD844C75}"/>
              </a:ext>
            </a:extLst>
          </p:cNvPr>
          <p:cNvGrpSpPr/>
          <p:nvPr/>
        </p:nvGrpSpPr>
        <p:grpSpPr>
          <a:xfrm>
            <a:off x="1649452" y="2051778"/>
            <a:ext cx="3672588" cy="742014"/>
            <a:chOff x="1768839" y="1327879"/>
            <a:chExt cx="3672588" cy="74201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1631ED-5885-489D-B97F-321691A2C95D}"/>
                </a:ext>
              </a:extLst>
            </p:cNvPr>
            <p:cNvSpPr/>
            <p:nvPr/>
          </p:nvSpPr>
          <p:spPr>
            <a:xfrm>
              <a:off x="1768839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F1EB5D-BF53-455F-A67B-0196321DB494}"/>
                </a:ext>
              </a:extLst>
            </p:cNvPr>
            <p:cNvSpPr/>
            <p:nvPr/>
          </p:nvSpPr>
          <p:spPr>
            <a:xfrm>
              <a:off x="2503357" y="133537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EE66CB-7FEF-4235-82B1-5D935EFB14BD}"/>
                </a:ext>
              </a:extLst>
            </p:cNvPr>
            <p:cNvSpPr/>
            <p:nvPr/>
          </p:nvSpPr>
          <p:spPr>
            <a:xfrm>
              <a:off x="3242871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130430-3187-4421-9110-F6A3F91D202A}"/>
                </a:ext>
              </a:extLst>
            </p:cNvPr>
            <p:cNvSpPr/>
            <p:nvPr/>
          </p:nvSpPr>
          <p:spPr>
            <a:xfrm>
              <a:off x="3967395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6D806-0DA3-4157-8FB8-D535DA803A89}"/>
                </a:ext>
              </a:extLst>
            </p:cNvPr>
            <p:cNvSpPr/>
            <p:nvPr/>
          </p:nvSpPr>
          <p:spPr>
            <a:xfrm>
              <a:off x="4706909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C4CDC7-D708-46F0-ABA9-3F5A5EAA4626}"/>
              </a:ext>
            </a:extLst>
          </p:cNvPr>
          <p:cNvGrpSpPr/>
          <p:nvPr/>
        </p:nvGrpSpPr>
        <p:grpSpPr>
          <a:xfrm>
            <a:off x="1648915" y="2754446"/>
            <a:ext cx="3672588" cy="742014"/>
            <a:chOff x="1768839" y="1327879"/>
            <a:chExt cx="3672588" cy="7420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C51E6FB-872D-4289-A4E2-F8B186598DD8}"/>
                </a:ext>
              </a:extLst>
            </p:cNvPr>
            <p:cNvSpPr/>
            <p:nvPr/>
          </p:nvSpPr>
          <p:spPr>
            <a:xfrm>
              <a:off x="1768839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D77DB2-1F0D-408C-A006-9AB59D950A73}"/>
                </a:ext>
              </a:extLst>
            </p:cNvPr>
            <p:cNvSpPr/>
            <p:nvPr/>
          </p:nvSpPr>
          <p:spPr>
            <a:xfrm>
              <a:off x="2503357" y="133537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BF32470-8E18-4718-8840-1DF4D7056474}"/>
                </a:ext>
              </a:extLst>
            </p:cNvPr>
            <p:cNvSpPr/>
            <p:nvPr/>
          </p:nvSpPr>
          <p:spPr>
            <a:xfrm>
              <a:off x="3242871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F0D73A-62CF-48B9-84EA-432CDC4173CC}"/>
                </a:ext>
              </a:extLst>
            </p:cNvPr>
            <p:cNvSpPr/>
            <p:nvPr/>
          </p:nvSpPr>
          <p:spPr>
            <a:xfrm>
              <a:off x="3971855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D9D2558-9DDC-48B4-99EC-613634A0BA5B}"/>
                </a:ext>
              </a:extLst>
            </p:cNvPr>
            <p:cNvSpPr/>
            <p:nvPr/>
          </p:nvSpPr>
          <p:spPr>
            <a:xfrm>
              <a:off x="4706909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7B5C0C-9F49-48A0-BE82-E318A6A9BF4B}"/>
              </a:ext>
            </a:extLst>
          </p:cNvPr>
          <p:cNvGrpSpPr/>
          <p:nvPr/>
        </p:nvGrpSpPr>
        <p:grpSpPr>
          <a:xfrm>
            <a:off x="1653912" y="3487716"/>
            <a:ext cx="3672588" cy="742014"/>
            <a:chOff x="1768839" y="1327879"/>
            <a:chExt cx="3672588" cy="74201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BB65445-9229-4385-A88C-8BBA2957518A}"/>
                </a:ext>
              </a:extLst>
            </p:cNvPr>
            <p:cNvSpPr/>
            <p:nvPr/>
          </p:nvSpPr>
          <p:spPr>
            <a:xfrm>
              <a:off x="1768839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E2C6D4-4F61-4206-984D-B688F9867766}"/>
                </a:ext>
              </a:extLst>
            </p:cNvPr>
            <p:cNvSpPr/>
            <p:nvPr/>
          </p:nvSpPr>
          <p:spPr>
            <a:xfrm>
              <a:off x="2503357" y="133537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181646-86BA-4D77-B1D8-51BBA8311F70}"/>
                </a:ext>
              </a:extLst>
            </p:cNvPr>
            <p:cNvSpPr/>
            <p:nvPr/>
          </p:nvSpPr>
          <p:spPr>
            <a:xfrm>
              <a:off x="3242871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A993AB-71D6-4362-AFC4-2FC60D525CB6}"/>
                </a:ext>
              </a:extLst>
            </p:cNvPr>
            <p:cNvSpPr/>
            <p:nvPr/>
          </p:nvSpPr>
          <p:spPr>
            <a:xfrm>
              <a:off x="3967395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34ED5A8-052B-4627-8BBF-A3385036E89B}"/>
                </a:ext>
              </a:extLst>
            </p:cNvPr>
            <p:cNvSpPr/>
            <p:nvPr/>
          </p:nvSpPr>
          <p:spPr>
            <a:xfrm>
              <a:off x="4706909" y="132787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CC3FD3-37CA-4020-AF69-D1BF27DC2E26}"/>
              </a:ext>
            </a:extLst>
          </p:cNvPr>
          <p:cNvGrpSpPr/>
          <p:nvPr/>
        </p:nvGrpSpPr>
        <p:grpSpPr>
          <a:xfrm>
            <a:off x="1653375" y="4225091"/>
            <a:ext cx="3672588" cy="737554"/>
            <a:chOff x="1768839" y="1332339"/>
            <a:chExt cx="3672588" cy="73755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B16F18D-A13D-40CD-BC67-D77193AB8C25}"/>
                </a:ext>
              </a:extLst>
            </p:cNvPr>
            <p:cNvSpPr/>
            <p:nvPr/>
          </p:nvSpPr>
          <p:spPr>
            <a:xfrm>
              <a:off x="1768839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F92344-3627-48BD-8527-2CF2E25B69A5}"/>
                </a:ext>
              </a:extLst>
            </p:cNvPr>
            <p:cNvSpPr/>
            <p:nvPr/>
          </p:nvSpPr>
          <p:spPr>
            <a:xfrm>
              <a:off x="2503357" y="133537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F437CBD-DF77-46BB-93B8-1CD1F6A58E35}"/>
                </a:ext>
              </a:extLst>
            </p:cNvPr>
            <p:cNvSpPr/>
            <p:nvPr/>
          </p:nvSpPr>
          <p:spPr>
            <a:xfrm>
              <a:off x="3242871" y="1334125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3C27C3-00D6-4754-8885-3B98C0245B33}"/>
                </a:ext>
              </a:extLst>
            </p:cNvPr>
            <p:cNvSpPr/>
            <p:nvPr/>
          </p:nvSpPr>
          <p:spPr>
            <a:xfrm>
              <a:off x="3967395" y="133233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31D080-6145-411C-8D64-5AAFD5BEEC4A}"/>
                </a:ext>
              </a:extLst>
            </p:cNvPr>
            <p:cNvSpPr/>
            <p:nvPr/>
          </p:nvSpPr>
          <p:spPr>
            <a:xfrm>
              <a:off x="4706909" y="1332339"/>
              <a:ext cx="734518" cy="734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42033-E65F-402C-846A-7FC0AC0CBB8A}"/>
              </a:ext>
            </a:extLst>
          </p:cNvPr>
          <p:cNvSpPr/>
          <p:nvPr/>
        </p:nvSpPr>
        <p:spPr>
          <a:xfrm>
            <a:off x="1648914" y="1337558"/>
            <a:ext cx="3681507" cy="362205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3F746F-8ADB-46DF-A4DE-9A72465FA1E4}"/>
              </a:ext>
            </a:extLst>
          </p:cNvPr>
          <p:cNvGrpSpPr/>
          <p:nvPr/>
        </p:nvGrpSpPr>
        <p:grpSpPr>
          <a:xfrm>
            <a:off x="1673657" y="703249"/>
            <a:ext cx="3647846" cy="646331"/>
            <a:chOff x="1673657" y="703249"/>
            <a:chExt cx="3647846" cy="64633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61110C-4C87-468C-91E5-4E04EB6B636A}"/>
                </a:ext>
              </a:extLst>
            </p:cNvPr>
            <p:cNvSpPr txBox="1"/>
            <p:nvPr/>
          </p:nvSpPr>
          <p:spPr>
            <a:xfrm>
              <a:off x="3145191" y="703249"/>
              <a:ext cx="729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5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1428940-0B08-4359-829C-E83050614D21}"/>
                </a:ext>
              </a:extLst>
            </p:cNvPr>
            <p:cNvCxnSpPr>
              <a:stCxn id="33" idx="3"/>
            </p:cNvCxnSpPr>
            <p:nvPr/>
          </p:nvCxnSpPr>
          <p:spPr>
            <a:xfrm flipV="1">
              <a:off x="3874711" y="1026414"/>
              <a:ext cx="144679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0801E9D-AE4D-4209-9850-66F7ECE73877}"/>
                </a:ext>
              </a:extLst>
            </p:cNvPr>
            <p:cNvCxnSpPr>
              <a:stCxn id="33" idx="1"/>
            </p:cNvCxnSpPr>
            <p:nvPr/>
          </p:nvCxnSpPr>
          <p:spPr>
            <a:xfrm flipH="1" flipV="1">
              <a:off x="1673657" y="1026414"/>
              <a:ext cx="147153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2399AB-8F13-48DB-85BA-91436FAF0CC7}"/>
              </a:ext>
            </a:extLst>
          </p:cNvPr>
          <p:cNvGrpSpPr/>
          <p:nvPr/>
        </p:nvGrpSpPr>
        <p:grpSpPr>
          <a:xfrm rot="16200000">
            <a:off x="-821609" y="2871602"/>
            <a:ext cx="3647846" cy="646331"/>
            <a:chOff x="1673657" y="703249"/>
            <a:chExt cx="3647846" cy="64633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F28F396-EBF5-4F79-A1F5-84CAFE23C229}"/>
                </a:ext>
              </a:extLst>
            </p:cNvPr>
            <p:cNvSpPr txBox="1"/>
            <p:nvPr/>
          </p:nvSpPr>
          <p:spPr>
            <a:xfrm>
              <a:off x="3145191" y="703249"/>
              <a:ext cx="729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5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71B903F-50C9-4DF2-8D22-BADBF1627772}"/>
                </a:ext>
              </a:extLst>
            </p:cNvPr>
            <p:cNvCxnSpPr>
              <a:stCxn id="40" idx="3"/>
            </p:cNvCxnSpPr>
            <p:nvPr/>
          </p:nvCxnSpPr>
          <p:spPr>
            <a:xfrm flipV="1">
              <a:off x="3874711" y="1026414"/>
              <a:ext cx="144679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D2D8EC6-3182-4E19-BE00-A463DC262027}"/>
                </a:ext>
              </a:extLst>
            </p:cNvPr>
            <p:cNvCxnSpPr>
              <a:stCxn id="40" idx="1"/>
            </p:cNvCxnSpPr>
            <p:nvPr/>
          </p:nvCxnSpPr>
          <p:spPr>
            <a:xfrm flipH="1" flipV="1">
              <a:off x="1673657" y="1026414"/>
              <a:ext cx="147153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642BD6E-126D-49B2-BA7D-DB55BB9DDBEC}"/>
              </a:ext>
            </a:extLst>
          </p:cNvPr>
          <p:cNvSpPr txBox="1"/>
          <p:nvPr/>
        </p:nvSpPr>
        <p:spPr>
          <a:xfrm>
            <a:off x="6211613" y="1177159"/>
            <a:ext cx="5559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For a square of side length, five, the area is 5 x 5 = 25 square units.</a:t>
            </a:r>
          </a:p>
          <a:p>
            <a:endParaRPr lang="en-NZ" sz="2400" dirty="0"/>
          </a:p>
          <a:p>
            <a:r>
              <a:rPr lang="en-NZ" sz="2400" dirty="0"/>
              <a:t>This result can also be written as 5</a:t>
            </a:r>
            <a:r>
              <a:rPr lang="en-NZ" sz="2400" baseline="30000" dirty="0"/>
              <a:t>2</a:t>
            </a:r>
            <a:r>
              <a:rPr lang="en-NZ" sz="2400" dirty="0"/>
              <a:t> = 25, which is read as “Five squared equals twenty-five.”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370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2B3F746F-8ADB-46DF-A4DE-9A72465FA1E4}"/>
              </a:ext>
            </a:extLst>
          </p:cNvPr>
          <p:cNvGrpSpPr/>
          <p:nvPr/>
        </p:nvGrpSpPr>
        <p:grpSpPr>
          <a:xfrm>
            <a:off x="894555" y="43919"/>
            <a:ext cx="5892117" cy="646331"/>
            <a:chOff x="1673657" y="703249"/>
            <a:chExt cx="3647846" cy="64633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61110C-4C87-468C-91E5-4E04EB6B636A}"/>
                </a:ext>
              </a:extLst>
            </p:cNvPr>
            <p:cNvSpPr txBox="1"/>
            <p:nvPr/>
          </p:nvSpPr>
          <p:spPr>
            <a:xfrm>
              <a:off x="3145191" y="703249"/>
              <a:ext cx="729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8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1428940-0B08-4359-829C-E83050614D21}"/>
                </a:ext>
              </a:extLst>
            </p:cNvPr>
            <p:cNvCxnSpPr>
              <a:stCxn id="33" idx="3"/>
            </p:cNvCxnSpPr>
            <p:nvPr/>
          </p:nvCxnSpPr>
          <p:spPr>
            <a:xfrm flipV="1">
              <a:off x="3874711" y="1026414"/>
              <a:ext cx="144679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0801E9D-AE4D-4209-9850-66F7ECE73877}"/>
                </a:ext>
              </a:extLst>
            </p:cNvPr>
            <p:cNvCxnSpPr>
              <a:stCxn id="33" idx="1"/>
            </p:cNvCxnSpPr>
            <p:nvPr/>
          </p:nvCxnSpPr>
          <p:spPr>
            <a:xfrm flipH="1" flipV="1">
              <a:off x="1673657" y="1026414"/>
              <a:ext cx="147153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2399AB-8F13-48DB-85BA-91436FAF0CC7}"/>
              </a:ext>
            </a:extLst>
          </p:cNvPr>
          <p:cNvGrpSpPr/>
          <p:nvPr/>
        </p:nvGrpSpPr>
        <p:grpSpPr>
          <a:xfrm rot="16200000">
            <a:off x="-2646714" y="3266304"/>
            <a:ext cx="5798441" cy="646331"/>
            <a:chOff x="1673657" y="703249"/>
            <a:chExt cx="3647846" cy="64633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F28F396-EBF5-4F79-A1F5-84CAFE23C229}"/>
                </a:ext>
              </a:extLst>
            </p:cNvPr>
            <p:cNvSpPr txBox="1"/>
            <p:nvPr/>
          </p:nvSpPr>
          <p:spPr>
            <a:xfrm>
              <a:off x="3145191" y="703249"/>
              <a:ext cx="729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8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71B903F-50C9-4DF2-8D22-BADBF1627772}"/>
                </a:ext>
              </a:extLst>
            </p:cNvPr>
            <p:cNvCxnSpPr>
              <a:stCxn id="40" idx="3"/>
            </p:cNvCxnSpPr>
            <p:nvPr/>
          </p:nvCxnSpPr>
          <p:spPr>
            <a:xfrm flipV="1">
              <a:off x="3874711" y="1026414"/>
              <a:ext cx="144679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D2D8EC6-3182-4E19-BE00-A463DC262027}"/>
                </a:ext>
              </a:extLst>
            </p:cNvPr>
            <p:cNvCxnSpPr>
              <a:stCxn id="40" idx="1"/>
            </p:cNvCxnSpPr>
            <p:nvPr/>
          </p:nvCxnSpPr>
          <p:spPr>
            <a:xfrm flipH="1" flipV="1">
              <a:off x="1673657" y="1026414"/>
              <a:ext cx="147153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642BD6E-126D-49B2-BA7D-DB55BB9DDBEC}"/>
              </a:ext>
            </a:extLst>
          </p:cNvPr>
          <p:cNvSpPr txBox="1"/>
          <p:nvPr/>
        </p:nvSpPr>
        <p:spPr>
          <a:xfrm>
            <a:off x="7362416" y="547462"/>
            <a:ext cx="44091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For a square of side length, eight, the area is 8 x 8 = 64 square units.</a:t>
            </a:r>
          </a:p>
          <a:p>
            <a:endParaRPr lang="en-NZ" sz="2400" dirty="0"/>
          </a:p>
          <a:p>
            <a:r>
              <a:rPr lang="en-NZ" sz="2400" dirty="0"/>
              <a:t>This result can also be written as 8</a:t>
            </a:r>
            <a:r>
              <a:rPr lang="en-NZ" sz="2400" baseline="30000" dirty="0"/>
              <a:t>2</a:t>
            </a:r>
            <a:r>
              <a:rPr lang="en-NZ" sz="2400" dirty="0"/>
              <a:t> = 64, which is read as “Eight squared equals sixty-four.”</a:t>
            </a:r>
          </a:p>
          <a:p>
            <a:endParaRPr lang="en-NZ" dirty="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8ED6B35D-77E0-4AF1-883E-7E28479E7761}"/>
              </a:ext>
            </a:extLst>
          </p:cNvPr>
          <p:cNvGrpSpPr/>
          <p:nvPr/>
        </p:nvGrpSpPr>
        <p:grpSpPr>
          <a:xfrm>
            <a:off x="894556" y="601734"/>
            <a:ext cx="5900679" cy="5890968"/>
            <a:chOff x="1644364" y="1332297"/>
            <a:chExt cx="5900679" cy="5890968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731012B-BE55-45F5-937D-397F654D18B1}"/>
                </a:ext>
              </a:extLst>
            </p:cNvPr>
            <p:cNvGrpSpPr/>
            <p:nvPr/>
          </p:nvGrpSpPr>
          <p:grpSpPr>
            <a:xfrm>
              <a:off x="1648645" y="1332297"/>
              <a:ext cx="5896398" cy="2955870"/>
              <a:chOff x="1648645" y="1332297"/>
              <a:chExt cx="5896398" cy="2955870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A5B5D8FF-F326-4DE1-9443-EE1CF551C986}"/>
                  </a:ext>
                </a:extLst>
              </p:cNvPr>
              <p:cNvGrpSpPr/>
              <p:nvPr/>
            </p:nvGrpSpPr>
            <p:grpSpPr>
              <a:xfrm>
                <a:off x="1652926" y="1332297"/>
                <a:ext cx="5892117" cy="1473047"/>
                <a:chOff x="1652926" y="1332297"/>
                <a:chExt cx="5892117" cy="1473047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D695270A-8ECE-4AC5-BC19-ED6245F0F0A1}"/>
                    </a:ext>
                  </a:extLst>
                </p:cNvPr>
                <p:cNvGrpSpPr/>
                <p:nvPr/>
              </p:nvGrpSpPr>
              <p:grpSpPr>
                <a:xfrm>
                  <a:off x="1652926" y="1332297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FF789AE6-379B-4995-90B1-2FEF58B4161C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2" name="Rectangle 1">
                      <a:extLst>
                        <a:ext uri="{FF2B5EF4-FFF2-40B4-BE49-F238E27FC236}">
                          <a16:creationId xmlns:a16="http://schemas.microsoft.com/office/drawing/2014/main" id="{2A1574A0-0C8E-45DB-A96D-C62BABBC40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" name="Rectangle 2">
                      <a:extLst>
                        <a:ext uri="{FF2B5EF4-FFF2-40B4-BE49-F238E27FC236}">
                          <a16:creationId xmlns:a16="http://schemas.microsoft.com/office/drawing/2014/main" id="{C365D939-89FC-47B9-A23E-E19540C9D3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" name="Rectangle 3">
                      <a:extLst>
                        <a:ext uri="{FF2B5EF4-FFF2-40B4-BE49-F238E27FC236}">
                          <a16:creationId xmlns:a16="http://schemas.microsoft.com/office/drawing/2014/main" id="{58DDDE85-7D90-490C-B0F8-47810A0D94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4" name="Group 43">
                    <a:extLst>
                      <a:ext uri="{FF2B5EF4-FFF2-40B4-BE49-F238E27FC236}">
                        <a16:creationId xmlns:a16="http://schemas.microsoft.com/office/drawing/2014/main" id="{A3AFA804-3254-4F3A-9D1D-42448EE6278D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id="{4407E461-ACBD-4870-8FB2-BBBCBE8393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A9914FA5-F881-4C25-BACE-50C357F88F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BE9EC460-1884-4D8C-A71D-BFAD9F0552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8D7E8286-DA13-4656-BE05-DBA0E8E08B64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7E6C8806-FE5F-48B7-9711-2F5CE3E338E7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8E02906-0AE4-4F28-ACFA-1CAD2C6B00E1}"/>
                    </a:ext>
                  </a:extLst>
                </p:cNvPr>
                <p:cNvGrpSpPr/>
                <p:nvPr/>
              </p:nvGrpSpPr>
              <p:grpSpPr>
                <a:xfrm>
                  <a:off x="1652926" y="2066815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id="{A68E47A4-4791-45FF-9ECA-D1F794189A0A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60" name="Rectangle 59">
                      <a:extLst>
                        <a:ext uri="{FF2B5EF4-FFF2-40B4-BE49-F238E27FC236}">
                          <a16:creationId xmlns:a16="http://schemas.microsoft.com/office/drawing/2014/main" id="{C0CB025B-9B02-4FB4-A082-3924E7EB6E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1" name="Rectangle 60">
                      <a:extLst>
                        <a:ext uri="{FF2B5EF4-FFF2-40B4-BE49-F238E27FC236}">
                          <a16:creationId xmlns:a16="http://schemas.microsoft.com/office/drawing/2014/main" id="{CE5C7971-111A-4761-8ED4-D5CAE8A9F0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2" name="Rectangle 61">
                      <a:extLst>
                        <a:ext uri="{FF2B5EF4-FFF2-40B4-BE49-F238E27FC236}">
                          <a16:creationId xmlns:a16="http://schemas.microsoft.com/office/drawing/2014/main" id="{964BF9BE-47DC-4F8F-9789-918937E64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E7D10C40-686E-4675-BDCF-986CB165880B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57" name="Rectangle 56">
                      <a:extLst>
                        <a:ext uri="{FF2B5EF4-FFF2-40B4-BE49-F238E27FC236}">
                          <a16:creationId xmlns:a16="http://schemas.microsoft.com/office/drawing/2014/main" id="{17A3EE84-D72A-49CB-AD42-4C34071D5A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BF97D94E-2FA4-4DB7-8077-624D2F7FC8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E9B255B4-DEC5-47A4-AD70-2FE4EBC3DC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D895AAF4-DC8D-470C-827F-157AB723DCD0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2A49D63F-C969-49A3-9C64-DF6F6ADFA0BC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EA833018-48CD-4DDF-8E68-6601318A9FE6}"/>
                  </a:ext>
                </a:extLst>
              </p:cNvPr>
              <p:cNvGrpSpPr/>
              <p:nvPr/>
            </p:nvGrpSpPr>
            <p:grpSpPr>
              <a:xfrm>
                <a:off x="1648645" y="2802354"/>
                <a:ext cx="5892117" cy="1485813"/>
                <a:chOff x="1652926" y="1335058"/>
                <a:chExt cx="5892117" cy="1485813"/>
              </a:xfrm>
            </p:grpSpPr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343DB796-1D86-4BE1-8A48-3C4F514120DF}"/>
                    </a:ext>
                  </a:extLst>
                </p:cNvPr>
                <p:cNvGrpSpPr/>
                <p:nvPr/>
              </p:nvGrpSpPr>
              <p:grpSpPr>
                <a:xfrm>
                  <a:off x="1652926" y="1335058"/>
                  <a:ext cx="5892117" cy="743281"/>
                  <a:chOff x="1652926" y="1335058"/>
                  <a:chExt cx="5892117" cy="743281"/>
                </a:xfrm>
              </p:grpSpPr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90692E2F-E61D-4FEA-B6D1-9001E753DD94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6308"/>
                    <a:ext cx="2204539" cy="742031"/>
                    <a:chOff x="1772850" y="1334125"/>
                    <a:chExt cx="2204539" cy="742031"/>
                  </a:xfrm>
                </p:grpSpPr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7E4BB509-E990-478E-8F1E-8229E1E35B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40388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626E8EF2-4F34-4F35-BF9B-CE918AD1DA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41638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1B2EA492-514B-4BDC-B2C7-FD2ECFAD15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9D6F9308-CC17-48E9-9E3B-00E1C0F608ED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5B104B5C-BF55-4371-9405-B88545DC47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3CA1D1E1-AE8C-4C04-BC16-78712E751B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1CB37E0E-AAE6-4788-A592-840082BA39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36C9EBD4-8252-400D-B279-0141EC2BF471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EE5E6A2C-69DF-461F-A56D-6EC50153993C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6CD68A18-A1D0-489E-BDDA-68BA2FB825D5}"/>
                    </a:ext>
                  </a:extLst>
                </p:cNvPr>
                <p:cNvGrpSpPr/>
                <p:nvPr/>
              </p:nvGrpSpPr>
              <p:grpSpPr>
                <a:xfrm>
                  <a:off x="1652926" y="2069576"/>
                  <a:ext cx="5892117" cy="751295"/>
                  <a:chOff x="1652926" y="1335058"/>
                  <a:chExt cx="5892117" cy="751295"/>
                </a:xfrm>
              </p:grpSpPr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6C8FCED3-F6B8-4350-93DB-21C304DFC1E6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6308"/>
                    <a:ext cx="2204539" cy="750045"/>
                    <a:chOff x="1772850" y="1334125"/>
                    <a:chExt cx="2204539" cy="750045"/>
                  </a:xfrm>
                </p:grpSpPr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id="{5515267D-16D1-405A-A346-2BCB34D3A3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48402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id="{2C7756E6-E27B-46B0-A47A-CA267650E8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49652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5A00D948-585C-432A-B04B-50059A2899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1AE267BC-ECE8-41F2-B2DC-14A8075988BB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6E6CCE6C-87E8-49FA-801B-943938C55E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FED7CA4E-1C25-47A6-9DA0-8A49A6709A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C5E90335-AE53-421B-9503-D7E0042C96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AC34DE5F-563F-4294-8D67-B449E3DA97BB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894CE32A-CC26-4558-A14B-FE92B41704D4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623E4AC-26C7-4ACB-ADCA-7F1E029504AA}"/>
                </a:ext>
              </a:extLst>
            </p:cNvPr>
            <p:cNvGrpSpPr/>
            <p:nvPr/>
          </p:nvGrpSpPr>
          <p:grpSpPr>
            <a:xfrm>
              <a:off x="1644364" y="4282922"/>
              <a:ext cx="5896398" cy="2940343"/>
              <a:chOff x="1648645" y="1332297"/>
              <a:chExt cx="5896398" cy="2940343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AF41E-2F06-45F4-A35E-99689228B32C}"/>
                  </a:ext>
                </a:extLst>
              </p:cNvPr>
              <p:cNvGrpSpPr/>
              <p:nvPr/>
            </p:nvGrpSpPr>
            <p:grpSpPr>
              <a:xfrm>
                <a:off x="1652926" y="1332297"/>
                <a:ext cx="5892117" cy="1473047"/>
                <a:chOff x="1652926" y="1332297"/>
                <a:chExt cx="5892117" cy="1473047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7805D367-F7F8-470B-82EC-95F4EB330282}"/>
                    </a:ext>
                  </a:extLst>
                </p:cNvPr>
                <p:cNvGrpSpPr/>
                <p:nvPr/>
              </p:nvGrpSpPr>
              <p:grpSpPr>
                <a:xfrm>
                  <a:off x="1652926" y="1332297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124" name="Group 123">
                    <a:extLst>
                      <a:ext uri="{FF2B5EF4-FFF2-40B4-BE49-F238E27FC236}">
                        <a16:creationId xmlns:a16="http://schemas.microsoft.com/office/drawing/2014/main" id="{AEBD623F-FB24-4F7E-BA76-E0081A5072D1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F256B8E9-0853-4B8E-B7B6-BED63611BD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D1A40125-638A-4724-B530-64C29DDBB6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33" name="Rectangle 132">
                      <a:extLst>
                        <a:ext uri="{FF2B5EF4-FFF2-40B4-BE49-F238E27FC236}">
                          <a16:creationId xmlns:a16="http://schemas.microsoft.com/office/drawing/2014/main" id="{3569EEBB-483F-4C66-A8FB-AFE29E3254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25" name="Group 124">
                    <a:extLst>
                      <a:ext uri="{FF2B5EF4-FFF2-40B4-BE49-F238E27FC236}">
                        <a16:creationId xmlns:a16="http://schemas.microsoft.com/office/drawing/2014/main" id="{A67967CD-F904-4C6E-A90F-9A01ED6914EC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21D15C1E-4680-43B6-8EC4-94EF29C2D6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0F6047DE-D342-4E73-8ECC-AEA6E92127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2533919A-FBB7-4642-8ECD-C05DF7688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8BB6DBED-7F68-43EE-B63D-49BF578B8685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7FC5845F-97B8-4982-B27A-983585683FEE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F137B6D5-41B7-48C9-A4BC-74997C392EB5}"/>
                    </a:ext>
                  </a:extLst>
                </p:cNvPr>
                <p:cNvGrpSpPr/>
                <p:nvPr/>
              </p:nvGrpSpPr>
              <p:grpSpPr>
                <a:xfrm>
                  <a:off x="1652926" y="2066815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C13CF527-C041-4F1C-8834-FF376BE4FE2F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121" name="Rectangle 120">
                      <a:extLst>
                        <a:ext uri="{FF2B5EF4-FFF2-40B4-BE49-F238E27FC236}">
                          <a16:creationId xmlns:a16="http://schemas.microsoft.com/office/drawing/2014/main" id="{223BA144-4CE5-4915-BB57-A716D84F7B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B18D6937-92B9-4B0E-8E16-A91B118594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834D76D8-624E-49E9-BB39-D3636B0138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15" name="Group 114">
                    <a:extLst>
                      <a:ext uri="{FF2B5EF4-FFF2-40B4-BE49-F238E27FC236}">
                        <a16:creationId xmlns:a16="http://schemas.microsoft.com/office/drawing/2014/main" id="{0F22D8E4-C6BA-44B9-85CF-2B588638BA54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11B7575C-CC07-4DDB-A687-09251A1CB4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AFB384F0-A916-436D-9638-4301BFE44B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0" name="Rectangle 119">
                      <a:extLst>
                        <a:ext uri="{FF2B5EF4-FFF2-40B4-BE49-F238E27FC236}">
                          <a16:creationId xmlns:a16="http://schemas.microsoft.com/office/drawing/2014/main" id="{1A770891-42B7-4797-A90A-12B621CAEC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6" name="Rectangle 115">
                    <a:extLst>
                      <a:ext uri="{FF2B5EF4-FFF2-40B4-BE49-F238E27FC236}">
                        <a16:creationId xmlns:a16="http://schemas.microsoft.com/office/drawing/2014/main" id="{1C3EB153-7FBB-4449-813C-B3F9A5E25C22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95AFAD48-EB2F-46DA-A71F-980C85A26B46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D1B722AC-D2C6-4CEC-93EE-44DAF493CD93}"/>
                  </a:ext>
                </a:extLst>
              </p:cNvPr>
              <p:cNvGrpSpPr/>
              <p:nvPr/>
            </p:nvGrpSpPr>
            <p:grpSpPr>
              <a:xfrm>
                <a:off x="1648645" y="2799593"/>
                <a:ext cx="5892117" cy="1473047"/>
                <a:chOff x="1652926" y="1332297"/>
                <a:chExt cx="5892117" cy="1473047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FFEFB1C3-3A3F-4F8D-8F20-87B21F12172E}"/>
                    </a:ext>
                  </a:extLst>
                </p:cNvPr>
                <p:cNvGrpSpPr/>
                <p:nvPr/>
              </p:nvGrpSpPr>
              <p:grpSpPr>
                <a:xfrm>
                  <a:off x="1652926" y="1332297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4CD301AA-14DE-48ED-9096-A75FD6045464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47809125-D43F-4575-84EB-1E405475B5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C06D05BB-8CF6-447B-96E3-D8332AFDD7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A92A15CB-72C4-4527-B80F-30D2E9C5FA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55CC3F9A-D87D-4DDB-B964-0E10C5AA5A8A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1B744B2E-347A-4D9E-AA85-1AF5CD0146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4B0E530C-F267-48BC-9CF1-C9AC793A77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C53D09B4-7B4B-41DC-A2C8-7DFE078D88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4FAD9FDF-BDEF-4BD7-8ACB-BDFA219D96E5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B5C54C64-0E6D-4FA3-A7D4-B7C22116F99A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08F95F1A-F5A1-47EF-B6F0-E09CCA16F8FB}"/>
                    </a:ext>
                  </a:extLst>
                </p:cNvPr>
                <p:cNvGrpSpPr/>
                <p:nvPr/>
              </p:nvGrpSpPr>
              <p:grpSpPr>
                <a:xfrm>
                  <a:off x="1652926" y="2066815"/>
                  <a:ext cx="5892117" cy="738529"/>
                  <a:chOff x="1652926" y="1332297"/>
                  <a:chExt cx="5892117" cy="738529"/>
                </a:xfrm>
              </p:grpSpPr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D457012C-E0D7-4C59-8FD6-C55C65B4F14C}"/>
                      </a:ext>
                    </a:extLst>
                  </p:cNvPr>
                  <p:cNvGrpSpPr/>
                  <p:nvPr/>
                </p:nvGrpSpPr>
                <p:grpSpPr>
                  <a:xfrm>
                    <a:off x="1652926" y="1332297"/>
                    <a:ext cx="2204539" cy="738529"/>
                    <a:chOff x="1772850" y="1330114"/>
                    <a:chExt cx="2204539" cy="738529"/>
                  </a:xfrm>
                </p:grpSpPr>
                <p:sp>
                  <p:nvSpPr>
                    <p:cNvPr id="99" name="Rectangle 98">
                      <a:extLst>
                        <a:ext uri="{FF2B5EF4-FFF2-40B4-BE49-F238E27FC236}">
                          <a16:creationId xmlns:a16="http://schemas.microsoft.com/office/drawing/2014/main" id="{ED0E959B-2275-4E8A-8AB9-131631892F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850" y="133011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0" name="Rectangle 99">
                      <a:extLst>
                        <a:ext uri="{FF2B5EF4-FFF2-40B4-BE49-F238E27FC236}">
                          <a16:creationId xmlns:a16="http://schemas.microsoft.com/office/drawing/2014/main" id="{9652A4D4-DB2D-4DFA-ADDC-D9C8179BAD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7368" y="1331364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1" name="Rectangle 100">
                      <a:extLst>
                        <a:ext uri="{FF2B5EF4-FFF2-40B4-BE49-F238E27FC236}">
                          <a16:creationId xmlns:a16="http://schemas.microsoft.com/office/drawing/2014/main" id="{420E31DA-70DA-4B22-B012-A4B14BB0FF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2871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997EB048-45B9-44E0-AD76-EA78ED4374E4}"/>
                      </a:ext>
                    </a:extLst>
                  </p:cNvPr>
                  <p:cNvGrpSpPr/>
                  <p:nvPr/>
                </p:nvGrpSpPr>
                <p:grpSpPr>
                  <a:xfrm>
                    <a:off x="3862461" y="1335058"/>
                    <a:ext cx="2204539" cy="735768"/>
                    <a:chOff x="1768839" y="1334125"/>
                    <a:chExt cx="2204539" cy="735768"/>
                  </a:xfrm>
                </p:grpSpPr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BA89DEA7-2CA8-4CF6-AD39-27CB3DF29F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8839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E8594B6A-E778-41D5-B1D3-85EA2201D7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03357" y="133537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D1C6D40-728A-4DAF-B483-2BB3BE5EBA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860" y="1334125"/>
                      <a:ext cx="734518" cy="734518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2C05EAA9-E685-4144-B832-11F2F55749E8}"/>
                      </a:ext>
                    </a:extLst>
                  </p:cNvPr>
                  <p:cNvSpPr/>
                  <p:nvPr/>
                </p:nvSpPr>
                <p:spPr>
                  <a:xfrm>
                    <a:off x="6071996" y="133505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BF14334F-23E4-4C37-8FB1-AAB71F243871}"/>
                      </a:ext>
                    </a:extLst>
                  </p:cNvPr>
                  <p:cNvSpPr/>
                  <p:nvPr/>
                </p:nvSpPr>
                <p:spPr>
                  <a:xfrm>
                    <a:off x="6810525" y="1336308"/>
                    <a:ext cx="734518" cy="734518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F942033-E65F-402C-846A-7FC0AC0CBB8A}"/>
              </a:ext>
            </a:extLst>
          </p:cNvPr>
          <p:cNvSpPr/>
          <p:nvPr/>
        </p:nvSpPr>
        <p:spPr>
          <a:xfrm>
            <a:off x="902070" y="631900"/>
            <a:ext cx="5884599" cy="585678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167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984C14-2191-4929-A940-2C5A6915C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03966"/>
              </p:ext>
            </p:extLst>
          </p:nvPr>
        </p:nvGraphicFramePr>
        <p:xfrm>
          <a:off x="327337" y="3317216"/>
          <a:ext cx="10995141" cy="2308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4638">
                  <a:extLst>
                    <a:ext uri="{9D8B030D-6E8A-4147-A177-3AD203B41FA5}">
                      <a16:colId xmlns:a16="http://schemas.microsoft.com/office/drawing/2014/main" val="248801705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2319276960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1984144346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2096282915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1013316663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1610031696"/>
                    </a:ext>
                  </a:extLst>
                </a:gridCol>
                <a:gridCol w="1225612">
                  <a:extLst>
                    <a:ext uri="{9D8B030D-6E8A-4147-A177-3AD203B41FA5}">
                      <a16:colId xmlns:a16="http://schemas.microsoft.com/office/drawing/2014/main" val="1788458622"/>
                    </a:ext>
                  </a:extLst>
                </a:gridCol>
                <a:gridCol w="1226831">
                  <a:extLst>
                    <a:ext uri="{9D8B030D-6E8A-4147-A177-3AD203B41FA5}">
                      <a16:colId xmlns:a16="http://schemas.microsoft.com/office/drawing/2014/main" val="4018976148"/>
                    </a:ext>
                  </a:extLst>
                </a:gridCol>
              </a:tblGrid>
              <a:tr h="75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81025"/>
                  </a:ext>
                </a:extLst>
              </a:tr>
              <a:tr h="1550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Fibonacci Number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NZ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NZ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0533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A003B86-A5AF-440B-AB8D-0D7A6E607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37" y="662612"/>
            <a:ext cx="1152469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3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 are the first few Fibonacci numbers:</a:t>
            </a:r>
            <a:endParaRPr kumimoji="0" lang="en-NZ" altLang="en-US" sz="3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3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two Fibonacci numbers that are equal to the square of their place (n). </a:t>
            </a:r>
            <a:endParaRPr kumimoji="0" lang="en-NZ" altLang="en-US" sz="3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3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numbers are those?</a:t>
            </a:r>
            <a:endParaRPr kumimoji="0" lang="en-NZ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9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30A6A65-274E-4C8D-8799-B21BE59D4FD1}"/>
              </a:ext>
            </a:extLst>
          </p:cNvPr>
          <p:cNvGrpSpPr/>
          <p:nvPr/>
        </p:nvGrpSpPr>
        <p:grpSpPr>
          <a:xfrm>
            <a:off x="5633308" y="5668838"/>
            <a:ext cx="814539" cy="824981"/>
            <a:chOff x="5188162" y="3484678"/>
            <a:chExt cx="938463" cy="95049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503F6D5-1C10-4B56-8326-7FE43CE8DB47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A06E6A1-FFCB-46D2-BC47-7555A09041B2}"/>
                </a:ext>
              </a:extLst>
            </p:cNvPr>
            <p:cNvCxnSpPr>
              <a:stCxn id="2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224710-8E06-48FE-9034-A852B0EABFA5}"/>
              </a:ext>
            </a:extLst>
          </p:cNvPr>
          <p:cNvGrpSpPr/>
          <p:nvPr/>
        </p:nvGrpSpPr>
        <p:grpSpPr>
          <a:xfrm>
            <a:off x="2667998" y="3117088"/>
            <a:ext cx="6549737" cy="623823"/>
            <a:chOff x="3210063" y="3935558"/>
            <a:chExt cx="5798127" cy="88582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596530-1485-4711-89D3-48A0A07A9957}"/>
                </a:ext>
              </a:extLst>
            </p:cNvPr>
            <p:cNvGrpSpPr/>
            <p:nvPr/>
          </p:nvGrpSpPr>
          <p:grpSpPr>
            <a:xfrm>
              <a:off x="3210063" y="3935558"/>
              <a:ext cx="5798127" cy="450857"/>
              <a:chOff x="2971800" y="3935558"/>
              <a:chExt cx="5798127" cy="450857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A930244-208E-47F4-9AFE-04222DF1CE5A}"/>
                  </a:ext>
                </a:extLst>
              </p:cNvPr>
              <p:cNvCxnSpPr/>
              <p:nvPr/>
            </p:nvCxnSpPr>
            <p:spPr>
              <a:xfrm>
                <a:off x="2971800" y="4386415"/>
                <a:ext cx="57981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F3CCA5F-86A2-40F3-8333-4828B30B18F6}"/>
                  </a:ext>
                </a:extLst>
              </p:cNvPr>
              <p:cNvCxnSpPr/>
              <p:nvPr/>
            </p:nvCxnSpPr>
            <p:spPr>
              <a:xfrm>
                <a:off x="8745318" y="393555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2F989BE-CC2A-4529-8253-C6E12014A743}"/>
                  </a:ext>
                </a:extLst>
              </p:cNvPr>
              <p:cNvCxnSpPr/>
              <p:nvPr/>
            </p:nvCxnSpPr>
            <p:spPr>
              <a:xfrm>
                <a:off x="2971800" y="395144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23BD4B-7248-4715-955E-311A5DC94B15}"/>
                </a:ext>
              </a:extLst>
            </p:cNvPr>
            <p:cNvCxnSpPr/>
            <p:nvPr/>
          </p:nvCxnSpPr>
          <p:spPr>
            <a:xfrm>
              <a:off x="6109127" y="4386415"/>
              <a:ext cx="0" cy="434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C4DFE9-FD97-453B-8264-3077E97E0FD2}"/>
              </a:ext>
            </a:extLst>
          </p:cNvPr>
          <p:cNvCxnSpPr>
            <a:cxnSpLocks/>
          </p:cNvCxnSpPr>
          <p:nvPr/>
        </p:nvCxnSpPr>
        <p:spPr>
          <a:xfrm>
            <a:off x="5942867" y="5086476"/>
            <a:ext cx="0" cy="582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37B4150-2D72-44D1-A5A4-8901BE751F8A}"/>
              </a:ext>
            </a:extLst>
          </p:cNvPr>
          <p:cNvGrpSpPr/>
          <p:nvPr/>
        </p:nvGrpSpPr>
        <p:grpSpPr>
          <a:xfrm>
            <a:off x="2260728" y="2167543"/>
            <a:ext cx="814539" cy="824981"/>
            <a:chOff x="5188162" y="3484678"/>
            <a:chExt cx="938463" cy="95049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B30539F-9C89-40C2-99FF-6DBBE177D39F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27D954B-03C4-4D39-B8BD-5221DABB5C1A}"/>
                </a:ext>
              </a:extLst>
            </p:cNvPr>
            <p:cNvCxnSpPr>
              <a:stCxn id="24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5981DA-977D-4905-B5EB-E99CE5417583}"/>
              </a:ext>
            </a:extLst>
          </p:cNvPr>
          <p:cNvGrpSpPr/>
          <p:nvPr/>
        </p:nvGrpSpPr>
        <p:grpSpPr>
          <a:xfrm>
            <a:off x="8855766" y="2130966"/>
            <a:ext cx="668340" cy="1209411"/>
            <a:chOff x="6886076" y="3958391"/>
            <a:chExt cx="770021" cy="139341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177D5C1-5919-463B-A22B-E3072531246E}"/>
                </a:ext>
              </a:extLst>
            </p:cNvPr>
            <p:cNvSpPr/>
            <p:nvPr/>
          </p:nvSpPr>
          <p:spPr>
            <a:xfrm>
              <a:off x="6886076" y="3958391"/>
              <a:ext cx="770021" cy="77002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20931A7-ACE3-41A5-8F46-A497E7CD7E0C}"/>
                </a:ext>
              </a:extLst>
            </p:cNvPr>
            <p:cNvSpPr txBox="1"/>
            <p:nvPr/>
          </p:nvSpPr>
          <p:spPr>
            <a:xfrm>
              <a:off x="7004069" y="4394377"/>
              <a:ext cx="534035" cy="9574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+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26E003-4F9B-48E8-9DF2-7070C75D161A}"/>
              </a:ext>
            </a:extLst>
          </p:cNvPr>
          <p:cNvGrpSpPr/>
          <p:nvPr/>
        </p:nvGrpSpPr>
        <p:grpSpPr>
          <a:xfrm>
            <a:off x="5608697" y="3912607"/>
            <a:ext cx="668340" cy="1209411"/>
            <a:chOff x="6886076" y="3958391"/>
            <a:chExt cx="770021" cy="139341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785EE5E-0615-45A7-9F21-B8FDA8CF6492}"/>
                </a:ext>
              </a:extLst>
            </p:cNvPr>
            <p:cNvSpPr/>
            <p:nvPr/>
          </p:nvSpPr>
          <p:spPr>
            <a:xfrm>
              <a:off x="6886076" y="3958391"/>
              <a:ext cx="770021" cy="77002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3BCD42-0E22-4059-8747-46E52E545F01}"/>
                </a:ext>
              </a:extLst>
            </p:cNvPr>
            <p:cNvSpPr txBox="1"/>
            <p:nvPr/>
          </p:nvSpPr>
          <p:spPr>
            <a:xfrm>
              <a:off x="7004069" y="4394377"/>
              <a:ext cx="534035" cy="9574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+</a:t>
              </a: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B28223D-4DFA-4D82-A820-6C907BD096D6}"/>
              </a:ext>
            </a:extLst>
          </p:cNvPr>
          <p:cNvCxnSpPr>
            <a:cxnSpLocks/>
          </p:cNvCxnSpPr>
          <p:nvPr/>
        </p:nvCxnSpPr>
        <p:spPr>
          <a:xfrm>
            <a:off x="2667998" y="1607831"/>
            <a:ext cx="0" cy="582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37BB670-F0CA-4C94-9786-40D416D960C2}"/>
              </a:ext>
            </a:extLst>
          </p:cNvPr>
          <p:cNvGrpSpPr/>
          <p:nvPr/>
        </p:nvGrpSpPr>
        <p:grpSpPr>
          <a:xfrm>
            <a:off x="2333828" y="433962"/>
            <a:ext cx="668340" cy="1209411"/>
            <a:chOff x="6886076" y="3958391"/>
            <a:chExt cx="770021" cy="139341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0243FD2-D95D-483D-BFBA-8E41B76BCBF7}"/>
                </a:ext>
              </a:extLst>
            </p:cNvPr>
            <p:cNvSpPr/>
            <p:nvPr/>
          </p:nvSpPr>
          <p:spPr>
            <a:xfrm>
              <a:off x="6886076" y="3958391"/>
              <a:ext cx="770021" cy="77002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A4EE8C5-F9A6-4707-8B17-4BE9DC78EC24}"/>
                </a:ext>
              </a:extLst>
            </p:cNvPr>
            <p:cNvSpPr txBox="1"/>
            <p:nvPr/>
          </p:nvSpPr>
          <p:spPr>
            <a:xfrm>
              <a:off x="7004069" y="4394377"/>
              <a:ext cx="534035" cy="9574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+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04D6A29-4982-4464-9473-803EA588B1A5}"/>
              </a:ext>
            </a:extLst>
          </p:cNvPr>
          <p:cNvGrpSpPr/>
          <p:nvPr/>
        </p:nvGrpSpPr>
        <p:grpSpPr>
          <a:xfrm>
            <a:off x="7278021" y="1399199"/>
            <a:ext cx="3823829" cy="623823"/>
            <a:chOff x="3210063" y="3935558"/>
            <a:chExt cx="5798127" cy="88582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D7B9B1F-4D2E-4407-BD25-09A5CB038739}"/>
                </a:ext>
              </a:extLst>
            </p:cNvPr>
            <p:cNvGrpSpPr/>
            <p:nvPr/>
          </p:nvGrpSpPr>
          <p:grpSpPr>
            <a:xfrm>
              <a:off x="3210063" y="3935558"/>
              <a:ext cx="5798127" cy="450857"/>
              <a:chOff x="2971800" y="3935558"/>
              <a:chExt cx="5798127" cy="450857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F28DD37-7F5B-4470-9900-189083D4566B}"/>
                  </a:ext>
                </a:extLst>
              </p:cNvPr>
              <p:cNvCxnSpPr/>
              <p:nvPr/>
            </p:nvCxnSpPr>
            <p:spPr>
              <a:xfrm>
                <a:off x="2971800" y="4386415"/>
                <a:ext cx="57981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F5336A0-CD6A-4395-848E-EF889FC044C8}"/>
                  </a:ext>
                </a:extLst>
              </p:cNvPr>
              <p:cNvCxnSpPr/>
              <p:nvPr/>
            </p:nvCxnSpPr>
            <p:spPr>
              <a:xfrm>
                <a:off x="8745318" y="393555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6BB9DA4-F1D4-45ED-BEE1-EAAA92A6E0A1}"/>
                  </a:ext>
                </a:extLst>
              </p:cNvPr>
              <p:cNvCxnSpPr/>
              <p:nvPr/>
            </p:nvCxnSpPr>
            <p:spPr>
              <a:xfrm>
                <a:off x="2971800" y="395144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C5514FB-299B-4B83-A435-8F61A26F23EB}"/>
                </a:ext>
              </a:extLst>
            </p:cNvPr>
            <p:cNvCxnSpPr/>
            <p:nvPr/>
          </p:nvCxnSpPr>
          <p:spPr>
            <a:xfrm>
              <a:off x="6109127" y="4386415"/>
              <a:ext cx="0" cy="434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1DE7E-F55C-4D62-A790-A8171AFDD2BA}"/>
              </a:ext>
            </a:extLst>
          </p:cNvPr>
          <p:cNvGrpSpPr/>
          <p:nvPr/>
        </p:nvGrpSpPr>
        <p:grpSpPr>
          <a:xfrm>
            <a:off x="6981587" y="364372"/>
            <a:ext cx="814539" cy="824981"/>
            <a:chOff x="5188162" y="3484678"/>
            <a:chExt cx="938463" cy="95049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CC3121A-B927-40B6-8042-D2FFF0909F2B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7B34256-050C-4B3E-8F69-A66D746E1068}"/>
                </a:ext>
              </a:extLst>
            </p:cNvPr>
            <p:cNvCxnSpPr>
              <a:stCxn id="43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6602EAC-0EA8-4FBA-988F-C9205F0473C2}"/>
              </a:ext>
            </a:extLst>
          </p:cNvPr>
          <p:cNvGrpSpPr/>
          <p:nvPr/>
        </p:nvGrpSpPr>
        <p:grpSpPr>
          <a:xfrm>
            <a:off x="10751451" y="387425"/>
            <a:ext cx="668340" cy="1209411"/>
            <a:chOff x="6886076" y="3958391"/>
            <a:chExt cx="770021" cy="139341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5950020-5553-49FC-81C4-4D632776D168}"/>
                </a:ext>
              </a:extLst>
            </p:cNvPr>
            <p:cNvSpPr/>
            <p:nvPr/>
          </p:nvSpPr>
          <p:spPr>
            <a:xfrm>
              <a:off x="6886076" y="3958391"/>
              <a:ext cx="770021" cy="77002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E00DD1D-F68D-4AB6-B593-62877DE898C6}"/>
                </a:ext>
              </a:extLst>
            </p:cNvPr>
            <p:cNvSpPr txBox="1"/>
            <p:nvPr/>
          </p:nvSpPr>
          <p:spPr>
            <a:xfrm>
              <a:off x="7004069" y="4394377"/>
              <a:ext cx="534035" cy="9574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+</a:t>
              </a:r>
            </a:p>
          </p:txBody>
        </p:sp>
      </p:grpSp>
      <p:sp>
        <p:nvSpPr>
          <p:cNvPr id="48" name="Speech Bubble: Rectangle with Corners Rounded 47">
            <a:extLst>
              <a:ext uri="{FF2B5EF4-FFF2-40B4-BE49-F238E27FC236}">
                <a16:creationId xmlns:a16="http://schemas.microsoft.com/office/drawing/2014/main" id="{EFE45B46-1E26-4575-B8ED-B1E3453DFFAD}"/>
              </a:ext>
            </a:extLst>
          </p:cNvPr>
          <p:cNvSpPr/>
          <p:nvPr/>
        </p:nvSpPr>
        <p:spPr>
          <a:xfrm>
            <a:off x="7458567" y="4487111"/>
            <a:ext cx="3643283" cy="1672538"/>
          </a:xfrm>
          <a:prstGeom prst="wedgeRoundRectCallout">
            <a:avLst>
              <a:gd name="adj1" fmla="val -74452"/>
              <a:gd name="adj2" fmla="val 45933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This is me, </a:t>
            </a: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a male bee.</a:t>
            </a:r>
          </a:p>
        </p:txBody>
      </p:sp>
      <p:sp>
        <p:nvSpPr>
          <p:cNvPr id="49" name="Speech Bubble: Rectangle with Corners Rounded 48">
            <a:extLst>
              <a:ext uri="{FF2B5EF4-FFF2-40B4-BE49-F238E27FC236}">
                <a16:creationId xmlns:a16="http://schemas.microsoft.com/office/drawing/2014/main" id="{2F3407E1-5E71-4B9D-9021-04B08088CA5A}"/>
              </a:ext>
            </a:extLst>
          </p:cNvPr>
          <p:cNvSpPr/>
          <p:nvPr/>
        </p:nvSpPr>
        <p:spPr>
          <a:xfrm>
            <a:off x="949416" y="3660762"/>
            <a:ext cx="3643283" cy="1672538"/>
          </a:xfrm>
          <a:prstGeom prst="wedgeRoundRectCallout">
            <a:avLst>
              <a:gd name="adj1" fmla="val 73476"/>
              <a:gd name="adj2" fmla="val -18679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This is she, </a:t>
            </a: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my mother bee.</a:t>
            </a:r>
          </a:p>
        </p:txBody>
      </p:sp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64E47035-D7DF-4CB6-9789-D5BBA7E508FC}"/>
              </a:ext>
            </a:extLst>
          </p:cNvPr>
          <p:cNvSpPr/>
          <p:nvPr/>
        </p:nvSpPr>
        <p:spPr>
          <a:xfrm>
            <a:off x="9966613" y="2108280"/>
            <a:ext cx="2164022" cy="1672538"/>
          </a:xfrm>
          <a:prstGeom prst="wedgeRoundRectCallout">
            <a:avLst>
              <a:gd name="adj1" fmla="val -66823"/>
              <a:gd name="adj2" fmla="val -2282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Grand-</a:t>
            </a:r>
            <a:r>
              <a:rPr lang="en-NZ" sz="3600" dirty="0" err="1">
                <a:solidFill>
                  <a:schemeClr val="tx1"/>
                </a:solidFill>
              </a:rPr>
              <a:t>mumee</a:t>
            </a:r>
            <a:endParaRPr lang="en-NZ" sz="3600" dirty="0">
              <a:solidFill>
                <a:schemeClr val="tx1"/>
              </a:solidFill>
            </a:endParaRP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bee.</a:t>
            </a:r>
          </a:p>
        </p:txBody>
      </p:sp>
      <p:sp>
        <p:nvSpPr>
          <p:cNvPr id="51" name="Speech Bubble: Rectangle with Corners Rounded 50">
            <a:extLst>
              <a:ext uri="{FF2B5EF4-FFF2-40B4-BE49-F238E27FC236}">
                <a16:creationId xmlns:a16="http://schemas.microsoft.com/office/drawing/2014/main" id="{7B42BB32-EB12-4417-819D-555BB9264254}"/>
              </a:ext>
            </a:extLst>
          </p:cNvPr>
          <p:cNvSpPr/>
          <p:nvPr/>
        </p:nvSpPr>
        <p:spPr>
          <a:xfrm>
            <a:off x="102044" y="1963037"/>
            <a:ext cx="1694745" cy="1672538"/>
          </a:xfrm>
          <a:prstGeom prst="wedgeRoundRectCallout">
            <a:avLst>
              <a:gd name="adj1" fmla="val 76746"/>
              <a:gd name="adj2" fmla="val -17851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Grand-</a:t>
            </a:r>
            <a:r>
              <a:rPr lang="en-NZ" sz="3600" dirty="0" err="1">
                <a:solidFill>
                  <a:schemeClr val="tx1"/>
                </a:solidFill>
              </a:rPr>
              <a:t>dadee</a:t>
            </a:r>
            <a:endParaRPr lang="en-NZ" sz="3600" dirty="0">
              <a:solidFill>
                <a:schemeClr val="tx1"/>
              </a:solidFill>
            </a:endParaRP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bee.</a:t>
            </a:r>
          </a:p>
        </p:txBody>
      </p:sp>
    </p:spTree>
    <p:extLst>
      <p:ext uri="{BB962C8B-B14F-4D97-AF65-F5344CB8AC3E}">
        <p14:creationId xmlns:p14="http://schemas.microsoft.com/office/powerpoint/2010/main" val="126568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30A6A65-274E-4C8D-8799-B21BE59D4FD1}"/>
              </a:ext>
            </a:extLst>
          </p:cNvPr>
          <p:cNvGrpSpPr/>
          <p:nvPr/>
        </p:nvGrpSpPr>
        <p:grpSpPr>
          <a:xfrm>
            <a:off x="5165955" y="6048278"/>
            <a:ext cx="573571" cy="580924"/>
            <a:chOff x="5188162" y="3484678"/>
            <a:chExt cx="938463" cy="95049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503F6D5-1C10-4B56-8326-7FE43CE8DB47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A06E6A1-FFCB-46D2-BC47-7555A09041B2}"/>
                </a:ext>
              </a:extLst>
            </p:cNvPr>
            <p:cNvCxnSpPr>
              <a:stCxn id="2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224710-8E06-48FE-9034-A852B0EABFA5}"/>
              </a:ext>
            </a:extLst>
          </p:cNvPr>
          <p:cNvGrpSpPr/>
          <p:nvPr/>
        </p:nvGrpSpPr>
        <p:grpSpPr>
          <a:xfrm>
            <a:off x="3011271" y="4614590"/>
            <a:ext cx="4805427" cy="347942"/>
            <a:chOff x="3210063" y="3935558"/>
            <a:chExt cx="5798127" cy="88582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596530-1485-4711-89D3-48A0A07A9957}"/>
                </a:ext>
              </a:extLst>
            </p:cNvPr>
            <p:cNvGrpSpPr/>
            <p:nvPr/>
          </p:nvGrpSpPr>
          <p:grpSpPr>
            <a:xfrm>
              <a:off x="3210063" y="3935558"/>
              <a:ext cx="5798127" cy="450857"/>
              <a:chOff x="2971800" y="3935558"/>
              <a:chExt cx="5798127" cy="450857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A930244-208E-47F4-9AFE-04222DF1CE5A}"/>
                  </a:ext>
                </a:extLst>
              </p:cNvPr>
              <p:cNvCxnSpPr/>
              <p:nvPr/>
            </p:nvCxnSpPr>
            <p:spPr>
              <a:xfrm>
                <a:off x="2971800" y="4386415"/>
                <a:ext cx="57981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F3CCA5F-86A2-40F3-8333-4828B30B18F6}"/>
                  </a:ext>
                </a:extLst>
              </p:cNvPr>
              <p:cNvCxnSpPr/>
              <p:nvPr/>
            </p:nvCxnSpPr>
            <p:spPr>
              <a:xfrm>
                <a:off x="8745318" y="393555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2F989BE-CC2A-4529-8253-C6E12014A743}"/>
                  </a:ext>
                </a:extLst>
              </p:cNvPr>
              <p:cNvCxnSpPr/>
              <p:nvPr/>
            </p:nvCxnSpPr>
            <p:spPr>
              <a:xfrm>
                <a:off x="2971800" y="3951448"/>
                <a:ext cx="0" cy="4349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23BD4B-7248-4715-955E-311A5DC94B15}"/>
                </a:ext>
              </a:extLst>
            </p:cNvPr>
            <p:cNvCxnSpPr/>
            <p:nvPr/>
          </p:nvCxnSpPr>
          <p:spPr>
            <a:xfrm>
              <a:off x="6109127" y="4386415"/>
              <a:ext cx="0" cy="434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C4DFE9-FD97-453B-8264-3077E97E0FD2}"/>
              </a:ext>
            </a:extLst>
          </p:cNvPr>
          <p:cNvCxnSpPr>
            <a:cxnSpLocks/>
          </p:cNvCxnSpPr>
          <p:nvPr/>
        </p:nvCxnSpPr>
        <p:spPr>
          <a:xfrm>
            <a:off x="5413984" y="5741559"/>
            <a:ext cx="0" cy="324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B28223D-4DFA-4D82-A820-6C907BD096D6}"/>
              </a:ext>
            </a:extLst>
          </p:cNvPr>
          <p:cNvCxnSpPr>
            <a:cxnSpLocks/>
          </p:cNvCxnSpPr>
          <p:nvPr/>
        </p:nvCxnSpPr>
        <p:spPr>
          <a:xfrm>
            <a:off x="3011271" y="3540679"/>
            <a:ext cx="0" cy="324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04D6A29-4982-4464-9473-803EA588B1A5}"/>
              </a:ext>
            </a:extLst>
          </p:cNvPr>
          <p:cNvGrpSpPr/>
          <p:nvPr/>
        </p:nvGrpSpPr>
        <p:grpSpPr>
          <a:xfrm>
            <a:off x="6393562" y="3523795"/>
            <a:ext cx="2805476" cy="341701"/>
            <a:chOff x="3210059" y="3597894"/>
            <a:chExt cx="5798127" cy="86993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D7B9B1F-4D2E-4407-BD25-09A5CB038739}"/>
                </a:ext>
              </a:extLst>
            </p:cNvPr>
            <p:cNvGrpSpPr/>
            <p:nvPr/>
          </p:nvGrpSpPr>
          <p:grpSpPr>
            <a:xfrm>
              <a:off x="3210059" y="3597894"/>
              <a:ext cx="5798127" cy="450857"/>
              <a:chOff x="2971796" y="3597894"/>
              <a:chExt cx="5798127" cy="450857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F28DD37-7F5B-4470-9900-189083D4566B}"/>
                  </a:ext>
                </a:extLst>
              </p:cNvPr>
              <p:cNvCxnSpPr/>
              <p:nvPr/>
            </p:nvCxnSpPr>
            <p:spPr>
              <a:xfrm>
                <a:off x="2971796" y="4048751"/>
                <a:ext cx="57981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F5336A0-CD6A-4395-848E-EF889FC044C8}"/>
                  </a:ext>
                </a:extLst>
              </p:cNvPr>
              <p:cNvCxnSpPr/>
              <p:nvPr/>
            </p:nvCxnSpPr>
            <p:spPr>
              <a:xfrm>
                <a:off x="8745315" y="3597894"/>
                <a:ext cx="0" cy="4349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6BB9DA4-F1D4-45ED-BEE1-EAAA92A6E0A1}"/>
                  </a:ext>
                </a:extLst>
              </p:cNvPr>
              <p:cNvCxnSpPr/>
              <p:nvPr/>
            </p:nvCxnSpPr>
            <p:spPr>
              <a:xfrm>
                <a:off x="2971798" y="3613783"/>
                <a:ext cx="0" cy="4349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C5514FB-299B-4B83-A435-8F61A26F23EB}"/>
                </a:ext>
              </a:extLst>
            </p:cNvPr>
            <p:cNvCxnSpPr/>
            <p:nvPr/>
          </p:nvCxnSpPr>
          <p:spPr>
            <a:xfrm>
              <a:off x="6109122" y="4032859"/>
              <a:ext cx="0" cy="434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7C79E0F-93DE-4154-8893-3CE602283973}"/>
              </a:ext>
            </a:extLst>
          </p:cNvPr>
          <p:cNvGrpSpPr/>
          <p:nvPr/>
        </p:nvGrpSpPr>
        <p:grpSpPr>
          <a:xfrm>
            <a:off x="5158517" y="5004045"/>
            <a:ext cx="485497" cy="678913"/>
            <a:chOff x="2741097" y="5628322"/>
            <a:chExt cx="668340" cy="93459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177D5C1-5919-463B-A22B-E3072531246E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4C8C0CF-B739-4D3E-A54B-061484257000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46C790C-9889-4FD1-9F37-189A738CDC97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45BB29A6-5DC0-40C4-93AD-B4C86FC512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48F63E-4EEE-4ADA-ABCF-D41A92A551B3}"/>
              </a:ext>
            </a:extLst>
          </p:cNvPr>
          <p:cNvGrpSpPr/>
          <p:nvPr/>
        </p:nvGrpSpPr>
        <p:grpSpPr>
          <a:xfrm>
            <a:off x="2775960" y="3906304"/>
            <a:ext cx="573571" cy="580924"/>
            <a:chOff x="5188162" y="3484678"/>
            <a:chExt cx="938463" cy="950494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210392C-3E65-4155-BAE2-2B57B973A683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D18DD97-C312-44F4-B5B0-365B21CCB298}"/>
                </a:ext>
              </a:extLst>
            </p:cNvPr>
            <p:cNvCxnSpPr>
              <a:stCxn id="53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4797D4-16BE-4A08-8136-51A10B81B119}"/>
              </a:ext>
            </a:extLst>
          </p:cNvPr>
          <p:cNvGrpSpPr/>
          <p:nvPr/>
        </p:nvGrpSpPr>
        <p:grpSpPr>
          <a:xfrm>
            <a:off x="7539381" y="3925215"/>
            <a:ext cx="485497" cy="678913"/>
            <a:chOff x="2741097" y="5628322"/>
            <a:chExt cx="668340" cy="93459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6DEBCBF-7337-462B-B9E1-5B60F2AD09B0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BBFB2B1-7068-4098-8BE5-6964540E17EB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CBC58475-6B92-4E9C-AEAE-B1C812308C6D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A9CF678-194B-4C7E-A5D9-94085E9DC6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C6BDAB3-F5A6-42A4-97A2-551F6180B939}"/>
              </a:ext>
            </a:extLst>
          </p:cNvPr>
          <p:cNvGrpSpPr/>
          <p:nvPr/>
        </p:nvGrpSpPr>
        <p:grpSpPr>
          <a:xfrm>
            <a:off x="6189001" y="2687456"/>
            <a:ext cx="573571" cy="580924"/>
            <a:chOff x="5188162" y="3484678"/>
            <a:chExt cx="938463" cy="950494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F95A4DBE-22C8-4B86-9E81-0C7BE905611A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EB5A07F9-E66E-4596-85D4-6D73F4CAB85F}"/>
                </a:ext>
              </a:extLst>
            </p:cNvPr>
            <p:cNvCxnSpPr>
              <a:stCxn id="66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06ACF6-AC3B-45C6-B809-4304A2D49EEF}"/>
              </a:ext>
            </a:extLst>
          </p:cNvPr>
          <p:cNvGrpSpPr/>
          <p:nvPr/>
        </p:nvGrpSpPr>
        <p:grpSpPr>
          <a:xfrm>
            <a:off x="8945402" y="2788492"/>
            <a:ext cx="485497" cy="678913"/>
            <a:chOff x="2741097" y="5628322"/>
            <a:chExt cx="668340" cy="93459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89A01E5-BE04-4E1E-BB4B-53F59C771091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A2E5BBA-FB1F-45CA-A9EC-C042861570D7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8B68B16-F5FB-4DDF-92C4-1EC2E7131937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E6DE553-1FCE-4A0F-A0C5-A55D75144D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E6A4B50-4FCB-4D52-AC76-5ADC691E94B7}"/>
              </a:ext>
            </a:extLst>
          </p:cNvPr>
          <p:cNvGrpSpPr/>
          <p:nvPr/>
        </p:nvGrpSpPr>
        <p:grpSpPr>
          <a:xfrm>
            <a:off x="2774422" y="2803611"/>
            <a:ext cx="485497" cy="678913"/>
            <a:chOff x="2741097" y="5628322"/>
            <a:chExt cx="668340" cy="93459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9E3EE68-FFDD-4475-85A2-A9BEA89586E3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7C0D2AA-27A4-474A-8A7A-9C5AEA26B06B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B92309F8-BD30-4480-8CBA-50449DBC5654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518F454-0A2D-4A77-9FF4-49965D33EF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47160D-9025-4EB1-96C6-433900BCAD4C}"/>
              </a:ext>
            </a:extLst>
          </p:cNvPr>
          <p:cNvGrpSpPr/>
          <p:nvPr/>
        </p:nvGrpSpPr>
        <p:grpSpPr>
          <a:xfrm>
            <a:off x="1608533" y="2352491"/>
            <a:ext cx="2805476" cy="341701"/>
            <a:chOff x="2159677" y="2352491"/>
            <a:chExt cx="2805476" cy="341701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978AD06-31AF-4381-BED1-ED3F4FFDC54D}"/>
                </a:ext>
              </a:extLst>
            </p:cNvPr>
            <p:cNvCxnSpPr/>
            <p:nvPr/>
          </p:nvCxnSpPr>
          <p:spPr>
            <a:xfrm>
              <a:off x="2159677" y="2529583"/>
              <a:ext cx="28054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D6D1DE5-E154-4F90-8923-49F655839B65}"/>
                </a:ext>
              </a:extLst>
            </p:cNvPr>
            <p:cNvCxnSpPr/>
            <p:nvPr/>
          </p:nvCxnSpPr>
          <p:spPr>
            <a:xfrm>
              <a:off x="4953246" y="235249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C43487A-C95F-494D-A23B-5D65301B6D6E}"/>
                </a:ext>
              </a:extLst>
            </p:cNvPr>
            <p:cNvCxnSpPr/>
            <p:nvPr/>
          </p:nvCxnSpPr>
          <p:spPr>
            <a:xfrm>
              <a:off x="2159678" y="2358732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C86746A-74EB-4452-B647-BA070F5BD0DE}"/>
                </a:ext>
              </a:extLst>
            </p:cNvPr>
            <p:cNvCxnSpPr/>
            <p:nvPr/>
          </p:nvCxnSpPr>
          <p:spPr>
            <a:xfrm>
              <a:off x="3562415" y="252334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F0B167C-1C93-420A-8D03-758EC7FD5641}"/>
              </a:ext>
            </a:extLst>
          </p:cNvPr>
          <p:cNvCxnSpPr>
            <a:cxnSpLocks/>
          </p:cNvCxnSpPr>
          <p:nvPr/>
        </p:nvCxnSpPr>
        <p:spPr>
          <a:xfrm>
            <a:off x="6384703" y="2349948"/>
            <a:ext cx="0" cy="324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D4D5DE6-36F1-4BB1-87CD-F116CB1A55D7}"/>
              </a:ext>
            </a:extLst>
          </p:cNvPr>
          <p:cNvGrpSpPr/>
          <p:nvPr/>
        </p:nvGrpSpPr>
        <p:grpSpPr>
          <a:xfrm>
            <a:off x="7718252" y="2341507"/>
            <a:ext cx="2805476" cy="341701"/>
            <a:chOff x="2159677" y="2352491"/>
            <a:chExt cx="2805476" cy="341701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9E22186-ACF1-46DF-BE70-55D15285F285}"/>
                </a:ext>
              </a:extLst>
            </p:cNvPr>
            <p:cNvCxnSpPr/>
            <p:nvPr/>
          </p:nvCxnSpPr>
          <p:spPr>
            <a:xfrm>
              <a:off x="2159677" y="2529583"/>
              <a:ext cx="28054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2502B75-FCC4-477C-8B0E-2BB56F886BC8}"/>
                </a:ext>
              </a:extLst>
            </p:cNvPr>
            <p:cNvCxnSpPr/>
            <p:nvPr/>
          </p:nvCxnSpPr>
          <p:spPr>
            <a:xfrm>
              <a:off x="4953246" y="235249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FB77B80-989F-40D9-AA1B-B0599407B045}"/>
                </a:ext>
              </a:extLst>
            </p:cNvPr>
            <p:cNvCxnSpPr/>
            <p:nvPr/>
          </p:nvCxnSpPr>
          <p:spPr>
            <a:xfrm>
              <a:off x="2159678" y="2358732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F13006F-7270-4E38-A183-B4136B7F30C3}"/>
                </a:ext>
              </a:extLst>
            </p:cNvPr>
            <p:cNvCxnSpPr/>
            <p:nvPr/>
          </p:nvCxnSpPr>
          <p:spPr>
            <a:xfrm>
              <a:off x="3562415" y="252334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9E74763-E687-412F-9B0D-B29E43824AB7}"/>
              </a:ext>
            </a:extLst>
          </p:cNvPr>
          <p:cNvGrpSpPr/>
          <p:nvPr/>
        </p:nvGrpSpPr>
        <p:grpSpPr>
          <a:xfrm>
            <a:off x="7510534" y="1534671"/>
            <a:ext cx="573571" cy="580924"/>
            <a:chOff x="5188162" y="3484678"/>
            <a:chExt cx="938463" cy="95049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1CA901F-3D0D-402F-B002-8F1DDF772E90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4CE88536-9B41-4541-851A-12C3B40488FF}"/>
                </a:ext>
              </a:extLst>
            </p:cNvPr>
            <p:cNvCxnSpPr>
              <a:stCxn id="89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15CCA79-D17A-407B-8DD4-105C459B6BC1}"/>
              </a:ext>
            </a:extLst>
          </p:cNvPr>
          <p:cNvGrpSpPr/>
          <p:nvPr/>
        </p:nvGrpSpPr>
        <p:grpSpPr>
          <a:xfrm>
            <a:off x="10266935" y="1635707"/>
            <a:ext cx="485497" cy="678913"/>
            <a:chOff x="2741097" y="5628322"/>
            <a:chExt cx="668340" cy="934599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5691926-D2AE-42D8-AF84-1FA4C28A9EA7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445CA27-6130-486E-9C62-2BCCA59805E2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9023FBC5-5534-4E2A-9BC4-C7B8E0F03E74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5E35D5F-785B-4258-9562-179AB0C8F67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C777B8C-F5C1-4CE4-8342-74EE5D4428CC}"/>
              </a:ext>
            </a:extLst>
          </p:cNvPr>
          <p:cNvGrpSpPr/>
          <p:nvPr/>
        </p:nvGrpSpPr>
        <p:grpSpPr>
          <a:xfrm>
            <a:off x="1388377" y="1534671"/>
            <a:ext cx="573571" cy="580924"/>
            <a:chOff x="5188162" y="3484678"/>
            <a:chExt cx="938463" cy="950494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5E17C43-2B60-4ED2-A623-CDE069E2FE5B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AFE351C-B3EE-4EA9-A911-288E657B0BBA}"/>
                </a:ext>
              </a:extLst>
            </p:cNvPr>
            <p:cNvCxnSpPr>
              <a:stCxn id="97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6C07346-83A1-4A5A-9FC9-B909A431F769}"/>
              </a:ext>
            </a:extLst>
          </p:cNvPr>
          <p:cNvGrpSpPr/>
          <p:nvPr/>
        </p:nvGrpSpPr>
        <p:grpSpPr>
          <a:xfrm>
            <a:off x="4160373" y="1653373"/>
            <a:ext cx="485497" cy="678913"/>
            <a:chOff x="2741097" y="5628322"/>
            <a:chExt cx="668340" cy="934599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557880D-4E68-42A3-8247-F2A675DAE845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59527C9-8463-4ED2-830C-5AA16EEAFCF3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71CE25F-25F6-4A60-BDBA-5F19BFCC4C30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937A4482-F5CD-4668-926C-4DD9A1DBAE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8C9938B-1B16-4C35-91CF-DDE0D419A623}"/>
              </a:ext>
            </a:extLst>
          </p:cNvPr>
          <p:cNvGrpSpPr/>
          <p:nvPr/>
        </p:nvGrpSpPr>
        <p:grpSpPr>
          <a:xfrm>
            <a:off x="5723937" y="1105165"/>
            <a:ext cx="1209998" cy="341701"/>
            <a:chOff x="2159677" y="2352491"/>
            <a:chExt cx="2805476" cy="341701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3B938DBD-E830-473A-9A0C-1F6A4BCB1AAB}"/>
                </a:ext>
              </a:extLst>
            </p:cNvPr>
            <p:cNvCxnSpPr/>
            <p:nvPr/>
          </p:nvCxnSpPr>
          <p:spPr>
            <a:xfrm>
              <a:off x="2159677" y="2529583"/>
              <a:ext cx="28054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9F69CBDC-03F2-4E88-92F1-4EE4991245D4}"/>
                </a:ext>
              </a:extLst>
            </p:cNvPr>
            <p:cNvCxnSpPr/>
            <p:nvPr/>
          </p:nvCxnSpPr>
          <p:spPr>
            <a:xfrm>
              <a:off x="4953246" y="235249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DE0E85C-7BAD-421C-85DB-90EBE3E08397}"/>
                </a:ext>
              </a:extLst>
            </p:cNvPr>
            <p:cNvCxnSpPr/>
            <p:nvPr/>
          </p:nvCxnSpPr>
          <p:spPr>
            <a:xfrm>
              <a:off x="2159678" y="2358732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7A7214F-770F-4377-BD3A-06B27463174A}"/>
                </a:ext>
              </a:extLst>
            </p:cNvPr>
            <p:cNvCxnSpPr/>
            <p:nvPr/>
          </p:nvCxnSpPr>
          <p:spPr>
            <a:xfrm>
              <a:off x="3562415" y="252334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A1E98FB-F3C6-4A4E-880F-D93CF9FB15C7}"/>
              </a:ext>
            </a:extLst>
          </p:cNvPr>
          <p:cNvGrpSpPr/>
          <p:nvPr/>
        </p:nvGrpSpPr>
        <p:grpSpPr>
          <a:xfrm>
            <a:off x="9910910" y="1121382"/>
            <a:ext cx="1209998" cy="341701"/>
            <a:chOff x="2159677" y="2352491"/>
            <a:chExt cx="2805476" cy="341701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7EE9B45-23C7-4998-8D89-15BE57AE6339}"/>
                </a:ext>
              </a:extLst>
            </p:cNvPr>
            <p:cNvCxnSpPr/>
            <p:nvPr/>
          </p:nvCxnSpPr>
          <p:spPr>
            <a:xfrm>
              <a:off x="2159677" y="2529583"/>
              <a:ext cx="28054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9926DE8-A0D4-40CA-B4E3-59384B2A2723}"/>
                </a:ext>
              </a:extLst>
            </p:cNvPr>
            <p:cNvCxnSpPr/>
            <p:nvPr/>
          </p:nvCxnSpPr>
          <p:spPr>
            <a:xfrm>
              <a:off x="4953246" y="235249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BC3F54F-2391-4B3F-AF59-52152F0363BA}"/>
                </a:ext>
              </a:extLst>
            </p:cNvPr>
            <p:cNvCxnSpPr/>
            <p:nvPr/>
          </p:nvCxnSpPr>
          <p:spPr>
            <a:xfrm>
              <a:off x="2159678" y="2358732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0CFDEC5-405B-4582-8344-96DAA6A701ED}"/>
                </a:ext>
              </a:extLst>
            </p:cNvPr>
            <p:cNvCxnSpPr/>
            <p:nvPr/>
          </p:nvCxnSpPr>
          <p:spPr>
            <a:xfrm>
              <a:off x="3562415" y="252334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15B0F2D-6AD2-4761-91D9-0B0B73DD866B}"/>
              </a:ext>
            </a:extLst>
          </p:cNvPr>
          <p:cNvGrpSpPr/>
          <p:nvPr/>
        </p:nvGrpSpPr>
        <p:grpSpPr>
          <a:xfrm>
            <a:off x="6143304" y="1638536"/>
            <a:ext cx="485497" cy="678913"/>
            <a:chOff x="2741097" y="5628322"/>
            <a:chExt cx="668340" cy="934599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240B187-4CD0-46E9-B2ED-48A09048280E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2E8C7D58-C87F-4A5B-AB77-57859DFDC580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D00829B3-2D5B-45D8-9376-067669F3D7EC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6491701-C212-4690-91FE-56D21F248F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8CB46EB-0DBF-4761-9F7F-38B20A95F24B}"/>
              </a:ext>
            </a:extLst>
          </p:cNvPr>
          <p:cNvGrpSpPr/>
          <p:nvPr/>
        </p:nvGrpSpPr>
        <p:grpSpPr>
          <a:xfrm>
            <a:off x="3842942" y="1079230"/>
            <a:ext cx="1209998" cy="341701"/>
            <a:chOff x="2159677" y="2352491"/>
            <a:chExt cx="2805476" cy="341701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4F1CBEF-25BE-447A-AD7D-BF76CB3DC4E3}"/>
                </a:ext>
              </a:extLst>
            </p:cNvPr>
            <p:cNvCxnSpPr/>
            <p:nvPr/>
          </p:nvCxnSpPr>
          <p:spPr>
            <a:xfrm>
              <a:off x="2159677" y="2529583"/>
              <a:ext cx="28054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770CBCD-99D7-479A-ABCA-C00B41DA09E3}"/>
                </a:ext>
              </a:extLst>
            </p:cNvPr>
            <p:cNvCxnSpPr/>
            <p:nvPr/>
          </p:nvCxnSpPr>
          <p:spPr>
            <a:xfrm>
              <a:off x="4953246" y="235249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DA2FB8EF-217F-4DD0-881B-F5FF3DEA2C98}"/>
                </a:ext>
              </a:extLst>
            </p:cNvPr>
            <p:cNvCxnSpPr/>
            <p:nvPr/>
          </p:nvCxnSpPr>
          <p:spPr>
            <a:xfrm>
              <a:off x="2159678" y="2358732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8BEC3E7-72C9-4F5B-8A95-01492DC9A738}"/>
                </a:ext>
              </a:extLst>
            </p:cNvPr>
            <p:cNvCxnSpPr/>
            <p:nvPr/>
          </p:nvCxnSpPr>
          <p:spPr>
            <a:xfrm>
              <a:off x="3562415" y="2523341"/>
              <a:ext cx="0" cy="1708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A7B1470-2471-4877-A38B-1891F856C106}"/>
              </a:ext>
            </a:extLst>
          </p:cNvPr>
          <p:cNvCxnSpPr>
            <a:cxnSpLocks/>
          </p:cNvCxnSpPr>
          <p:nvPr/>
        </p:nvCxnSpPr>
        <p:spPr>
          <a:xfrm>
            <a:off x="1607183" y="1106145"/>
            <a:ext cx="0" cy="324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47DE5C4-DA19-4D0C-8C67-E6B75846C7A7}"/>
              </a:ext>
            </a:extLst>
          </p:cNvPr>
          <p:cNvGrpSpPr/>
          <p:nvPr/>
        </p:nvGrpSpPr>
        <p:grpSpPr>
          <a:xfrm>
            <a:off x="1365784" y="394733"/>
            <a:ext cx="485497" cy="678913"/>
            <a:chOff x="2741097" y="5628322"/>
            <a:chExt cx="668340" cy="93459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C487BB0-6109-4F59-B6B8-9919BCE39593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CA07E346-821E-4CBF-914A-7FFEAE23A816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D7F9C5B4-955F-4D1E-AF89-767E76C1CC7D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272A8A6-2432-4788-9A91-FF5E1C334E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1EC8CBF-A50F-4323-B26A-064F28E27C52}"/>
              </a:ext>
            </a:extLst>
          </p:cNvPr>
          <p:cNvGrpSpPr/>
          <p:nvPr/>
        </p:nvGrpSpPr>
        <p:grpSpPr>
          <a:xfrm>
            <a:off x="3590379" y="320824"/>
            <a:ext cx="573571" cy="580924"/>
            <a:chOff x="5188162" y="3484678"/>
            <a:chExt cx="938463" cy="950494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C371B89-5D34-4166-8438-3157D158E992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B6868B43-40AC-43A0-A7BB-B1B31E945EAE}"/>
                </a:ext>
              </a:extLst>
            </p:cNvPr>
            <p:cNvCxnSpPr>
              <a:stCxn id="134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B81356-8EC5-4556-A09A-8AE4492E5750}"/>
              </a:ext>
            </a:extLst>
          </p:cNvPr>
          <p:cNvGrpSpPr/>
          <p:nvPr/>
        </p:nvGrpSpPr>
        <p:grpSpPr>
          <a:xfrm>
            <a:off x="4789725" y="364809"/>
            <a:ext cx="485497" cy="678913"/>
            <a:chOff x="2741097" y="5628322"/>
            <a:chExt cx="668340" cy="934599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36395D0-59B9-47BF-9BDC-5BA21F43C518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0EE454B-6B91-4A64-ACE8-D63241AB6DF2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2B1788C1-4E56-492E-BC53-6554BF881E7F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239EC9B-A42E-45F8-9483-63FAC14C55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410757D-83C5-4F61-BB3F-5ECD41791C5C}"/>
              </a:ext>
            </a:extLst>
          </p:cNvPr>
          <p:cNvGrpSpPr/>
          <p:nvPr/>
        </p:nvGrpSpPr>
        <p:grpSpPr>
          <a:xfrm>
            <a:off x="5517970" y="320824"/>
            <a:ext cx="573571" cy="580924"/>
            <a:chOff x="5188162" y="3484678"/>
            <a:chExt cx="938463" cy="950494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1CD32FAB-387F-44DE-8304-D68E73FFA0E2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489EFC4D-98FD-4431-AE3D-9FEEA744EB2E}"/>
                </a:ext>
              </a:extLst>
            </p:cNvPr>
            <p:cNvCxnSpPr>
              <a:stCxn id="142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7B518031-F34E-4F33-9239-AC333B534CE0}"/>
              </a:ext>
            </a:extLst>
          </p:cNvPr>
          <p:cNvGrpSpPr/>
          <p:nvPr/>
        </p:nvGrpSpPr>
        <p:grpSpPr>
          <a:xfrm>
            <a:off x="6691186" y="332475"/>
            <a:ext cx="485497" cy="678913"/>
            <a:chOff x="2741097" y="5628322"/>
            <a:chExt cx="668340" cy="934599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B3B22AB-868F-4C94-9DA9-A63DF1484A1A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CC41C8CC-1794-4B16-91AF-83CB25867DB9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E706F943-5058-44E9-89D4-A8B8D967C6C0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869FD33-2096-45A3-BC6D-1C8696D3B7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112E6A7-6CBC-46ED-B2D6-EE2E404342EE}"/>
              </a:ext>
            </a:extLst>
          </p:cNvPr>
          <p:cNvCxnSpPr>
            <a:cxnSpLocks/>
          </p:cNvCxnSpPr>
          <p:nvPr/>
        </p:nvCxnSpPr>
        <p:spPr>
          <a:xfrm>
            <a:off x="7764334" y="1116518"/>
            <a:ext cx="0" cy="324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B151D23-1391-41F0-BC02-767338616ABA}"/>
              </a:ext>
            </a:extLst>
          </p:cNvPr>
          <p:cNvGrpSpPr/>
          <p:nvPr/>
        </p:nvGrpSpPr>
        <p:grpSpPr>
          <a:xfrm>
            <a:off x="7512020" y="320824"/>
            <a:ext cx="485497" cy="678913"/>
            <a:chOff x="2741097" y="5628322"/>
            <a:chExt cx="668340" cy="93459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0923F756-7642-4724-89EA-C3F7FFAA655B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11C62A9-151F-40EF-842E-EC5E53028D8A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82827936-1023-42CD-BC84-FD57E3CF1ACA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0780D86D-BCEF-4179-85C0-41FB2A7C04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DCCAC10-8EBD-449C-AF92-9892729FF764}"/>
              </a:ext>
            </a:extLst>
          </p:cNvPr>
          <p:cNvGrpSpPr/>
          <p:nvPr/>
        </p:nvGrpSpPr>
        <p:grpSpPr>
          <a:xfrm>
            <a:off x="9693364" y="268856"/>
            <a:ext cx="573571" cy="580924"/>
            <a:chOff x="5188162" y="3484678"/>
            <a:chExt cx="938463" cy="950494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C86F3256-2989-42E3-8A72-D0A4CCA00989}"/>
                </a:ext>
              </a:extLst>
            </p:cNvPr>
            <p:cNvSpPr/>
            <p:nvPr/>
          </p:nvSpPr>
          <p:spPr>
            <a:xfrm>
              <a:off x="5188162" y="3665151"/>
              <a:ext cx="770021" cy="77002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DFF7B881-49C8-47D5-AC8C-E9537506C19D}"/>
                </a:ext>
              </a:extLst>
            </p:cNvPr>
            <p:cNvCxnSpPr>
              <a:stCxn id="160" idx="7"/>
            </p:cNvCxnSpPr>
            <p:nvPr/>
          </p:nvCxnSpPr>
          <p:spPr>
            <a:xfrm flipV="1">
              <a:off x="5845416" y="3484678"/>
              <a:ext cx="281209" cy="29324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9608E80-AC19-48B1-B470-97A75512AFF5}"/>
              </a:ext>
            </a:extLst>
          </p:cNvPr>
          <p:cNvGrpSpPr/>
          <p:nvPr/>
        </p:nvGrpSpPr>
        <p:grpSpPr>
          <a:xfrm>
            <a:off x="10892710" y="312841"/>
            <a:ext cx="485497" cy="678913"/>
            <a:chOff x="2741097" y="5628322"/>
            <a:chExt cx="668340" cy="934599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F32BD281-3C52-4F65-9C4A-EA0CFC3282C3}"/>
                </a:ext>
              </a:extLst>
            </p:cNvPr>
            <p:cNvSpPr/>
            <p:nvPr/>
          </p:nvSpPr>
          <p:spPr>
            <a:xfrm>
              <a:off x="2741097" y="5628322"/>
              <a:ext cx="668340" cy="6683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F40A17A2-2B41-49B5-BDAD-5B87C259970F}"/>
                </a:ext>
              </a:extLst>
            </p:cNvPr>
            <p:cNvGrpSpPr/>
            <p:nvPr/>
          </p:nvGrpSpPr>
          <p:grpSpPr>
            <a:xfrm>
              <a:off x="2959388" y="6296662"/>
              <a:ext cx="231758" cy="266259"/>
              <a:chOff x="1816929" y="6273218"/>
              <a:chExt cx="231758" cy="266259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62176D31-648B-42C3-A7BA-EE85C11ECC74}"/>
                  </a:ext>
                </a:extLst>
              </p:cNvPr>
              <p:cNvCxnSpPr/>
              <p:nvPr/>
            </p:nvCxnSpPr>
            <p:spPr>
              <a:xfrm>
                <a:off x="1932808" y="6273218"/>
                <a:ext cx="0" cy="26625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49069B90-4913-4997-BE85-CE34BCCA74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6929" y="6406347"/>
                <a:ext cx="23175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4790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insect on the ground&#10;&#10;Description automatically generated">
            <a:extLst>
              <a:ext uri="{FF2B5EF4-FFF2-40B4-BE49-F238E27FC236}">
                <a16:creationId xmlns:a16="http://schemas.microsoft.com/office/drawing/2014/main" id="{8A5A9EBC-33D7-480B-B44A-5C82DB672AE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758" y="294468"/>
            <a:ext cx="5248759" cy="3641327"/>
          </a:xfrm>
          <a:prstGeom prst="rect">
            <a:avLst/>
          </a:prstGeom>
        </p:spPr>
      </p:pic>
      <p:pic>
        <p:nvPicPr>
          <p:cNvPr id="5" name="Picture 4" descr="A insect on the ground&#10;&#10;Description automatically generated">
            <a:extLst>
              <a:ext uri="{FF2B5EF4-FFF2-40B4-BE49-F238E27FC236}">
                <a16:creationId xmlns:a16="http://schemas.microsoft.com/office/drawing/2014/main" id="{4F222D73-759E-4E5B-A486-9F621620F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01478" y="2565697"/>
            <a:ext cx="7548609" cy="4493781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6542012-5DC1-4FD8-962D-749D8D2F75ED}"/>
              </a:ext>
            </a:extLst>
          </p:cNvPr>
          <p:cNvSpPr/>
          <p:nvPr/>
        </p:nvSpPr>
        <p:spPr>
          <a:xfrm>
            <a:off x="898902" y="464949"/>
            <a:ext cx="5625884" cy="1937288"/>
          </a:xfrm>
          <a:prstGeom prst="wedgeRoundRectCallout">
            <a:avLst>
              <a:gd name="adj1" fmla="val 67597"/>
              <a:gd name="adj2" fmla="val 361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No wonder that only 5% of the bees in a hive are males!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0D78DF0-2CB8-44A3-B289-567EE3F70D3E}"/>
              </a:ext>
            </a:extLst>
          </p:cNvPr>
          <p:cNvSpPr/>
          <p:nvPr/>
        </p:nvSpPr>
        <p:spPr>
          <a:xfrm>
            <a:off x="6925158" y="3429000"/>
            <a:ext cx="4943958" cy="1937288"/>
          </a:xfrm>
          <a:prstGeom prst="wedgeRoundRectCallout">
            <a:avLst>
              <a:gd name="adj1" fmla="val -68064"/>
              <a:gd name="adj2" fmla="val 217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That is true but female worker bees make the honey!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Bee-</a:t>
            </a:r>
            <a:r>
              <a:rPr lang="en-NZ" sz="2800" dirty="0" err="1">
                <a:solidFill>
                  <a:schemeClr val="tx1"/>
                </a:solidFill>
              </a:rPr>
              <a:t>lieve</a:t>
            </a:r>
            <a:r>
              <a:rPr lang="en-NZ" sz="2800" dirty="0">
                <a:solidFill>
                  <a:schemeClr val="tx1"/>
                </a:solidFill>
              </a:rPr>
              <a:t> it or not!</a:t>
            </a:r>
          </a:p>
        </p:txBody>
      </p:sp>
    </p:spTree>
    <p:extLst>
      <p:ext uri="{BB962C8B-B14F-4D97-AF65-F5344CB8AC3E}">
        <p14:creationId xmlns:p14="http://schemas.microsoft.com/office/powerpoint/2010/main" val="22248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277018-186A-4E14-BA09-DF160E1AC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865" y="1424834"/>
            <a:ext cx="6380136" cy="5443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5BA59-B72B-47D3-8DA8-F31EF1BADDC8}"/>
              </a:ext>
            </a:extLst>
          </p:cNvPr>
          <p:cNvSpPr txBox="1"/>
          <p:nvPr/>
        </p:nvSpPr>
        <p:spPr>
          <a:xfrm>
            <a:off x="278969" y="263470"/>
            <a:ext cx="5377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The sequence of 1, 1, 2, 3, 5, 8, 13, …, is known as the Fibonacci Sequence.</a:t>
            </a:r>
          </a:p>
          <a:p>
            <a:endParaRPr lang="en-NZ" sz="2800" dirty="0"/>
          </a:p>
          <a:p>
            <a:r>
              <a:rPr lang="en-NZ" sz="2800" dirty="0"/>
              <a:t>Fibonacci was an Italian mathematician who lived from 1170 to 1240.  He is famous for promoting the Hindu-Arabic number system in Europe, his work on algebra, and this famous sequence.</a:t>
            </a:r>
          </a:p>
          <a:p>
            <a:r>
              <a:rPr lang="en-NZ" sz="2800" dirty="0"/>
              <a:t>Fibonacci’s real name was Leonardo of Pisa. As a young boy he would have seen the leaning tower being built.</a:t>
            </a:r>
          </a:p>
        </p:txBody>
      </p:sp>
    </p:spTree>
    <p:extLst>
      <p:ext uri="{BB962C8B-B14F-4D97-AF65-F5344CB8AC3E}">
        <p14:creationId xmlns:p14="http://schemas.microsoft.com/office/powerpoint/2010/main" val="271127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le of dirt&#10;&#10;Description automatically generated">
            <a:extLst>
              <a:ext uri="{FF2B5EF4-FFF2-40B4-BE49-F238E27FC236}">
                <a16:creationId xmlns:a16="http://schemas.microsoft.com/office/drawing/2014/main" id="{D72F14CA-C1C1-42CF-A59C-09B422F43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12" y="2398"/>
            <a:ext cx="10275376" cy="6855602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DCF31AC-DE17-41FE-9BB4-07242D8583AC}"/>
              </a:ext>
            </a:extLst>
          </p:cNvPr>
          <p:cNvSpPr/>
          <p:nvPr/>
        </p:nvSpPr>
        <p:spPr>
          <a:xfrm>
            <a:off x="6509288" y="3177153"/>
            <a:ext cx="1301936" cy="3409627"/>
          </a:xfrm>
          <a:custGeom>
            <a:avLst/>
            <a:gdLst>
              <a:gd name="connsiteX0" fmla="*/ 0 w 1301936"/>
              <a:gd name="connsiteY0" fmla="*/ 0 h 3409627"/>
              <a:gd name="connsiteX1" fmla="*/ 232475 w 1301936"/>
              <a:gd name="connsiteY1" fmla="*/ 15498 h 3409627"/>
              <a:gd name="connsiteX2" fmla="*/ 325465 w 1301936"/>
              <a:gd name="connsiteY2" fmla="*/ 46494 h 3409627"/>
              <a:gd name="connsiteX3" fmla="*/ 464949 w 1301936"/>
              <a:gd name="connsiteY3" fmla="*/ 108488 h 3409627"/>
              <a:gd name="connsiteX4" fmla="*/ 526943 w 1301936"/>
              <a:gd name="connsiteY4" fmla="*/ 139484 h 3409627"/>
              <a:gd name="connsiteX5" fmla="*/ 619932 w 1301936"/>
              <a:gd name="connsiteY5" fmla="*/ 170481 h 3409627"/>
              <a:gd name="connsiteX6" fmla="*/ 666427 w 1301936"/>
              <a:gd name="connsiteY6" fmla="*/ 216976 h 3409627"/>
              <a:gd name="connsiteX7" fmla="*/ 759417 w 1301936"/>
              <a:gd name="connsiteY7" fmla="*/ 278969 h 3409627"/>
              <a:gd name="connsiteX8" fmla="*/ 867905 w 1301936"/>
              <a:gd name="connsiteY8" fmla="*/ 402955 h 3409627"/>
              <a:gd name="connsiteX9" fmla="*/ 929898 w 1301936"/>
              <a:gd name="connsiteY9" fmla="*/ 526942 h 3409627"/>
              <a:gd name="connsiteX10" fmla="*/ 1022888 w 1301936"/>
              <a:gd name="connsiteY10" fmla="*/ 619932 h 3409627"/>
              <a:gd name="connsiteX11" fmla="*/ 1100380 w 1301936"/>
              <a:gd name="connsiteY11" fmla="*/ 681925 h 3409627"/>
              <a:gd name="connsiteX12" fmla="*/ 1131376 w 1301936"/>
              <a:gd name="connsiteY12" fmla="*/ 774915 h 3409627"/>
              <a:gd name="connsiteX13" fmla="*/ 1162373 w 1301936"/>
              <a:gd name="connsiteY13" fmla="*/ 929898 h 3409627"/>
              <a:gd name="connsiteX14" fmla="*/ 1177871 w 1301936"/>
              <a:gd name="connsiteY14" fmla="*/ 976393 h 3409627"/>
              <a:gd name="connsiteX15" fmla="*/ 1224366 w 1301936"/>
              <a:gd name="connsiteY15" fmla="*/ 1038386 h 3409627"/>
              <a:gd name="connsiteX16" fmla="*/ 1239865 w 1301936"/>
              <a:gd name="connsiteY16" fmla="*/ 1115878 h 3409627"/>
              <a:gd name="connsiteX17" fmla="*/ 1255363 w 1301936"/>
              <a:gd name="connsiteY17" fmla="*/ 1162372 h 3409627"/>
              <a:gd name="connsiteX18" fmla="*/ 1286359 w 1301936"/>
              <a:gd name="connsiteY18" fmla="*/ 1348352 h 3409627"/>
              <a:gd name="connsiteX19" fmla="*/ 1286359 w 1301936"/>
              <a:gd name="connsiteY19" fmla="*/ 1875294 h 3409627"/>
              <a:gd name="connsiteX20" fmla="*/ 1270861 w 1301936"/>
              <a:gd name="connsiteY20" fmla="*/ 1937288 h 3409627"/>
              <a:gd name="connsiteX21" fmla="*/ 1239865 w 1301936"/>
              <a:gd name="connsiteY21" fmla="*/ 2030278 h 3409627"/>
              <a:gd name="connsiteX22" fmla="*/ 1208868 w 1301936"/>
              <a:gd name="connsiteY22" fmla="*/ 2247254 h 3409627"/>
              <a:gd name="connsiteX23" fmla="*/ 1162373 w 1301936"/>
              <a:gd name="connsiteY23" fmla="*/ 2386739 h 3409627"/>
              <a:gd name="connsiteX24" fmla="*/ 1131376 w 1301936"/>
              <a:gd name="connsiteY24" fmla="*/ 2479728 h 3409627"/>
              <a:gd name="connsiteX25" fmla="*/ 1084881 w 1301936"/>
              <a:gd name="connsiteY25" fmla="*/ 2572718 h 3409627"/>
              <a:gd name="connsiteX26" fmla="*/ 1022888 w 1301936"/>
              <a:gd name="connsiteY26" fmla="*/ 2665708 h 3409627"/>
              <a:gd name="connsiteX27" fmla="*/ 991892 w 1301936"/>
              <a:gd name="connsiteY27" fmla="*/ 2758698 h 3409627"/>
              <a:gd name="connsiteX28" fmla="*/ 929898 w 1301936"/>
              <a:gd name="connsiteY28" fmla="*/ 2851688 h 3409627"/>
              <a:gd name="connsiteX29" fmla="*/ 867905 w 1301936"/>
              <a:gd name="connsiteY29" fmla="*/ 2944678 h 3409627"/>
              <a:gd name="connsiteX30" fmla="*/ 852407 w 1301936"/>
              <a:gd name="connsiteY30" fmla="*/ 2991172 h 3409627"/>
              <a:gd name="connsiteX31" fmla="*/ 805912 w 1301936"/>
              <a:gd name="connsiteY31" fmla="*/ 3053166 h 3409627"/>
              <a:gd name="connsiteX32" fmla="*/ 774915 w 1301936"/>
              <a:gd name="connsiteY32" fmla="*/ 3099661 h 3409627"/>
              <a:gd name="connsiteX33" fmla="*/ 681926 w 1301936"/>
              <a:gd name="connsiteY33" fmla="*/ 3161654 h 3409627"/>
              <a:gd name="connsiteX34" fmla="*/ 635431 w 1301936"/>
              <a:gd name="connsiteY34" fmla="*/ 3208149 h 3409627"/>
              <a:gd name="connsiteX35" fmla="*/ 573437 w 1301936"/>
              <a:gd name="connsiteY35" fmla="*/ 3223647 h 3409627"/>
              <a:gd name="connsiteX36" fmla="*/ 542441 w 1301936"/>
              <a:gd name="connsiteY36" fmla="*/ 3270142 h 3409627"/>
              <a:gd name="connsiteX37" fmla="*/ 449451 w 1301936"/>
              <a:gd name="connsiteY37" fmla="*/ 3301139 h 3409627"/>
              <a:gd name="connsiteX38" fmla="*/ 402956 w 1301936"/>
              <a:gd name="connsiteY38" fmla="*/ 3332135 h 3409627"/>
              <a:gd name="connsiteX39" fmla="*/ 309966 w 1301936"/>
              <a:gd name="connsiteY39" fmla="*/ 3363132 h 3409627"/>
              <a:gd name="connsiteX40" fmla="*/ 263471 w 1301936"/>
              <a:gd name="connsiteY40" fmla="*/ 3378630 h 3409627"/>
              <a:gd name="connsiteX41" fmla="*/ 232475 w 1301936"/>
              <a:gd name="connsiteY41" fmla="*/ 3409627 h 340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01936" h="3409627">
                <a:moveTo>
                  <a:pt x="0" y="0"/>
                </a:moveTo>
                <a:cubicBezTo>
                  <a:pt x="77492" y="5166"/>
                  <a:pt x="155592" y="4515"/>
                  <a:pt x="232475" y="15498"/>
                </a:cubicBezTo>
                <a:cubicBezTo>
                  <a:pt x="264820" y="20119"/>
                  <a:pt x="325465" y="46494"/>
                  <a:pt x="325465" y="46494"/>
                </a:cubicBezTo>
                <a:cubicBezTo>
                  <a:pt x="462208" y="137659"/>
                  <a:pt x="243666" y="-2150"/>
                  <a:pt x="464949" y="108488"/>
                </a:cubicBezTo>
                <a:cubicBezTo>
                  <a:pt x="485614" y="118820"/>
                  <a:pt x="505492" y="130904"/>
                  <a:pt x="526943" y="139484"/>
                </a:cubicBezTo>
                <a:cubicBezTo>
                  <a:pt x="557279" y="151618"/>
                  <a:pt x="619932" y="170481"/>
                  <a:pt x="619932" y="170481"/>
                </a:cubicBezTo>
                <a:cubicBezTo>
                  <a:pt x="635430" y="185979"/>
                  <a:pt x="649126" y="203520"/>
                  <a:pt x="666427" y="216976"/>
                </a:cubicBezTo>
                <a:cubicBezTo>
                  <a:pt x="695833" y="239847"/>
                  <a:pt x="759417" y="278969"/>
                  <a:pt x="759417" y="278969"/>
                </a:cubicBezTo>
                <a:cubicBezTo>
                  <a:pt x="831742" y="387457"/>
                  <a:pt x="790413" y="351295"/>
                  <a:pt x="867905" y="402955"/>
                </a:cubicBezTo>
                <a:cubicBezTo>
                  <a:pt x="888569" y="444284"/>
                  <a:pt x="897225" y="494269"/>
                  <a:pt x="929898" y="526942"/>
                </a:cubicBezTo>
                <a:cubicBezTo>
                  <a:pt x="960895" y="557939"/>
                  <a:pt x="998572" y="583458"/>
                  <a:pt x="1022888" y="619932"/>
                </a:cubicBezTo>
                <a:cubicBezTo>
                  <a:pt x="1062947" y="680020"/>
                  <a:pt x="1036214" y="660537"/>
                  <a:pt x="1100380" y="681925"/>
                </a:cubicBezTo>
                <a:cubicBezTo>
                  <a:pt x="1110712" y="712922"/>
                  <a:pt x="1124968" y="742876"/>
                  <a:pt x="1131376" y="774915"/>
                </a:cubicBezTo>
                <a:cubicBezTo>
                  <a:pt x="1141708" y="826576"/>
                  <a:pt x="1145713" y="879917"/>
                  <a:pt x="1162373" y="929898"/>
                </a:cubicBezTo>
                <a:cubicBezTo>
                  <a:pt x="1167539" y="945396"/>
                  <a:pt x="1169766" y="962209"/>
                  <a:pt x="1177871" y="976393"/>
                </a:cubicBezTo>
                <a:cubicBezTo>
                  <a:pt x="1190686" y="998820"/>
                  <a:pt x="1208868" y="1017722"/>
                  <a:pt x="1224366" y="1038386"/>
                </a:cubicBezTo>
                <a:cubicBezTo>
                  <a:pt x="1229532" y="1064217"/>
                  <a:pt x="1233476" y="1090322"/>
                  <a:pt x="1239865" y="1115878"/>
                </a:cubicBezTo>
                <a:cubicBezTo>
                  <a:pt x="1243827" y="1131727"/>
                  <a:pt x="1252159" y="1146353"/>
                  <a:pt x="1255363" y="1162372"/>
                </a:cubicBezTo>
                <a:cubicBezTo>
                  <a:pt x="1267688" y="1224000"/>
                  <a:pt x="1286359" y="1348352"/>
                  <a:pt x="1286359" y="1348352"/>
                </a:cubicBezTo>
                <a:cubicBezTo>
                  <a:pt x="1301318" y="1617596"/>
                  <a:pt x="1312234" y="1616551"/>
                  <a:pt x="1286359" y="1875294"/>
                </a:cubicBezTo>
                <a:cubicBezTo>
                  <a:pt x="1284239" y="1896489"/>
                  <a:pt x="1276982" y="1916886"/>
                  <a:pt x="1270861" y="1937288"/>
                </a:cubicBezTo>
                <a:cubicBezTo>
                  <a:pt x="1261473" y="1968583"/>
                  <a:pt x="1239865" y="2030278"/>
                  <a:pt x="1239865" y="2030278"/>
                </a:cubicBezTo>
                <a:cubicBezTo>
                  <a:pt x="1229533" y="2102603"/>
                  <a:pt x="1231972" y="2177944"/>
                  <a:pt x="1208868" y="2247254"/>
                </a:cubicBezTo>
                <a:lnTo>
                  <a:pt x="1162373" y="2386739"/>
                </a:lnTo>
                <a:cubicBezTo>
                  <a:pt x="1162372" y="2386743"/>
                  <a:pt x="1131378" y="2479725"/>
                  <a:pt x="1131376" y="2479728"/>
                </a:cubicBezTo>
                <a:cubicBezTo>
                  <a:pt x="993765" y="2686149"/>
                  <a:pt x="1191831" y="2380209"/>
                  <a:pt x="1084881" y="2572718"/>
                </a:cubicBezTo>
                <a:cubicBezTo>
                  <a:pt x="1066789" y="2605283"/>
                  <a:pt x="1022888" y="2665708"/>
                  <a:pt x="1022888" y="2665708"/>
                </a:cubicBezTo>
                <a:cubicBezTo>
                  <a:pt x="1012556" y="2696705"/>
                  <a:pt x="1010016" y="2731512"/>
                  <a:pt x="991892" y="2758698"/>
                </a:cubicBezTo>
                <a:lnTo>
                  <a:pt x="929898" y="2851688"/>
                </a:lnTo>
                <a:cubicBezTo>
                  <a:pt x="893048" y="2962240"/>
                  <a:pt x="945299" y="2828587"/>
                  <a:pt x="867905" y="2944678"/>
                </a:cubicBezTo>
                <a:cubicBezTo>
                  <a:pt x="858843" y="2958271"/>
                  <a:pt x="860512" y="2976988"/>
                  <a:pt x="852407" y="2991172"/>
                </a:cubicBezTo>
                <a:cubicBezTo>
                  <a:pt x="839591" y="3013599"/>
                  <a:pt x="820926" y="3032147"/>
                  <a:pt x="805912" y="3053166"/>
                </a:cubicBezTo>
                <a:cubicBezTo>
                  <a:pt x="795085" y="3068323"/>
                  <a:pt x="788933" y="3087395"/>
                  <a:pt x="774915" y="3099661"/>
                </a:cubicBezTo>
                <a:cubicBezTo>
                  <a:pt x="746879" y="3124192"/>
                  <a:pt x="708268" y="3135312"/>
                  <a:pt x="681926" y="3161654"/>
                </a:cubicBezTo>
                <a:cubicBezTo>
                  <a:pt x="666428" y="3177152"/>
                  <a:pt x="654461" y="3197275"/>
                  <a:pt x="635431" y="3208149"/>
                </a:cubicBezTo>
                <a:cubicBezTo>
                  <a:pt x="616937" y="3218717"/>
                  <a:pt x="594102" y="3218481"/>
                  <a:pt x="573437" y="3223647"/>
                </a:cubicBezTo>
                <a:cubicBezTo>
                  <a:pt x="563105" y="3239145"/>
                  <a:pt x="558236" y="3260270"/>
                  <a:pt x="542441" y="3270142"/>
                </a:cubicBezTo>
                <a:cubicBezTo>
                  <a:pt x="514734" y="3287459"/>
                  <a:pt x="476637" y="3283015"/>
                  <a:pt x="449451" y="3301139"/>
                </a:cubicBezTo>
                <a:cubicBezTo>
                  <a:pt x="433953" y="3311471"/>
                  <a:pt x="419977" y="3324570"/>
                  <a:pt x="402956" y="3332135"/>
                </a:cubicBezTo>
                <a:cubicBezTo>
                  <a:pt x="373099" y="3345405"/>
                  <a:pt x="340963" y="3352800"/>
                  <a:pt x="309966" y="3363132"/>
                </a:cubicBezTo>
                <a:cubicBezTo>
                  <a:pt x="294468" y="3368298"/>
                  <a:pt x="275023" y="3367078"/>
                  <a:pt x="263471" y="3378630"/>
                </a:cubicBezTo>
                <a:lnTo>
                  <a:pt x="232475" y="3409627"/>
                </a:ln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26AF9C5-EE3C-46B7-BF9D-7D32D98B1595}"/>
              </a:ext>
            </a:extLst>
          </p:cNvPr>
          <p:cNvSpPr/>
          <p:nvPr/>
        </p:nvSpPr>
        <p:spPr>
          <a:xfrm>
            <a:off x="6168325" y="3533614"/>
            <a:ext cx="805912" cy="2871211"/>
          </a:xfrm>
          <a:custGeom>
            <a:avLst/>
            <a:gdLst>
              <a:gd name="connsiteX0" fmla="*/ 263472 w 805912"/>
              <a:gd name="connsiteY0" fmla="*/ 0 h 2871211"/>
              <a:gd name="connsiteX1" fmla="*/ 387458 w 805912"/>
              <a:gd name="connsiteY1" fmla="*/ 61993 h 2871211"/>
              <a:gd name="connsiteX2" fmla="*/ 464950 w 805912"/>
              <a:gd name="connsiteY2" fmla="*/ 139484 h 2871211"/>
              <a:gd name="connsiteX3" fmla="*/ 511444 w 805912"/>
              <a:gd name="connsiteY3" fmla="*/ 232474 h 2871211"/>
              <a:gd name="connsiteX4" fmla="*/ 542441 w 805912"/>
              <a:gd name="connsiteY4" fmla="*/ 278969 h 2871211"/>
              <a:gd name="connsiteX5" fmla="*/ 573438 w 805912"/>
              <a:gd name="connsiteY5" fmla="*/ 340962 h 2871211"/>
              <a:gd name="connsiteX6" fmla="*/ 666428 w 805912"/>
              <a:gd name="connsiteY6" fmla="*/ 480447 h 2871211"/>
              <a:gd name="connsiteX7" fmla="*/ 728421 w 805912"/>
              <a:gd name="connsiteY7" fmla="*/ 573437 h 2871211"/>
              <a:gd name="connsiteX8" fmla="*/ 759417 w 805912"/>
              <a:gd name="connsiteY8" fmla="*/ 619932 h 2871211"/>
              <a:gd name="connsiteX9" fmla="*/ 790414 w 805912"/>
              <a:gd name="connsiteY9" fmla="*/ 1146874 h 2871211"/>
              <a:gd name="connsiteX10" fmla="*/ 805912 w 805912"/>
              <a:gd name="connsiteY10" fmla="*/ 1208867 h 2871211"/>
              <a:gd name="connsiteX11" fmla="*/ 774916 w 805912"/>
              <a:gd name="connsiteY11" fmla="*/ 1518833 h 2871211"/>
              <a:gd name="connsiteX12" fmla="*/ 743919 w 805912"/>
              <a:gd name="connsiteY12" fmla="*/ 1689315 h 2871211"/>
              <a:gd name="connsiteX13" fmla="*/ 712922 w 805912"/>
              <a:gd name="connsiteY13" fmla="*/ 1937288 h 2871211"/>
              <a:gd name="connsiteX14" fmla="*/ 666428 w 805912"/>
              <a:gd name="connsiteY14" fmla="*/ 2076772 h 2871211"/>
              <a:gd name="connsiteX15" fmla="*/ 635431 w 805912"/>
              <a:gd name="connsiteY15" fmla="*/ 2169762 h 2871211"/>
              <a:gd name="connsiteX16" fmla="*/ 619933 w 805912"/>
              <a:gd name="connsiteY16" fmla="*/ 2216257 h 2871211"/>
              <a:gd name="connsiteX17" fmla="*/ 557939 w 805912"/>
              <a:gd name="connsiteY17" fmla="*/ 2309247 h 2871211"/>
              <a:gd name="connsiteX18" fmla="*/ 464950 w 805912"/>
              <a:gd name="connsiteY18" fmla="*/ 2371240 h 2871211"/>
              <a:gd name="connsiteX19" fmla="*/ 433953 w 805912"/>
              <a:gd name="connsiteY19" fmla="*/ 2417735 h 2871211"/>
              <a:gd name="connsiteX20" fmla="*/ 387458 w 805912"/>
              <a:gd name="connsiteY20" fmla="*/ 2448732 h 2871211"/>
              <a:gd name="connsiteX21" fmla="*/ 371960 w 805912"/>
              <a:gd name="connsiteY21" fmla="*/ 2541722 h 2871211"/>
              <a:gd name="connsiteX22" fmla="*/ 340963 w 805912"/>
              <a:gd name="connsiteY22" fmla="*/ 2588217 h 2871211"/>
              <a:gd name="connsiteX23" fmla="*/ 247973 w 805912"/>
              <a:gd name="connsiteY23" fmla="*/ 2696705 h 2871211"/>
              <a:gd name="connsiteX24" fmla="*/ 232475 w 805912"/>
              <a:gd name="connsiteY24" fmla="*/ 2743200 h 2871211"/>
              <a:gd name="connsiteX25" fmla="*/ 139485 w 805912"/>
              <a:gd name="connsiteY25" fmla="*/ 2805193 h 2871211"/>
              <a:gd name="connsiteX26" fmla="*/ 123987 w 805912"/>
              <a:gd name="connsiteY26" fmla="*/ 2851688 h 2871211"/>
              <a:gd name="connsiteX27" fmla="*/ 46495 w 805912"/>
              <a:gd name="connsiteY27" fmla="*/ 2820691 h 2871211"/>
              <a:gd name="connsiteX28" fmla="*/ 15499 w 805912"/>
              <a:gd name="connsiteY28" fmla="*/ 2758698 h 2871211"/>
              <a:gd name="connsiteX29" fmla="*/ 0 w 805912"/>
              <a:gd name="connsiteY29" fmla="*/ 2758698 h 287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05912" h="2871211">
                <a:moveTo>
                  <a:pt x="263472" y="0"/>
                </a:moveTo>
                <a:cubicBezTo>
                  <a:pt x="300473" y="14800"/>
                  <a:pt x="356505" y="31040"/>
                  <a:pt x="387458" y="61993"/>
                </a:cubicBezTo>
                <a:cubicBezTo>
                  <a:pt x="490776" y="165311"/>
                  <a:pt x="340968" y="56831"/>
                  <a:pt x="464950" y="139484"/>
                </a:cubicBezTo>
                <a:cubicBezTo>
                  <a:pt x="553786" y="272741"/>
                  <a:pt x="447274" y="104134"/>
                  <a:pt x="511444" y="232474"/>
                </a:cubicBezTo>
                <a:cubicBezTo>
                  <a:pt x="519774" y="249134"/>
                  <a:pt x="533199" y="262797"/>
                  <a:pt x="542441" y="278969"/>
                </a:cubicBezTo>
                <a:cubicBezTo>
                  <a:pt x="553904" y="299028"/>
                  <a:pt x="561551" y="321151"/>
                  <a:pt x="573438" y="340962"/>
                </a:cubicBezTo>
                <a:cubicBezTo>
                  <a:pt x="573453" y="340987"/>
                  <a:pt x="650922" y="457187"/>
                  <a:pt x="666428" y="480447"/>
                </a:cubicBezTo>
                <a:lnTo>
                  <a:pt x="728421" y="573437"/>
                </a:lnTo>
                <a:lnTo>
                  <a:pt x="759417" y="619932"/>
                </a:lnTo>
                <a:cubicBezTo>
                  <a:pt x="766134" y="794558"/>
                  <a:pt x="761461" y="973153"/>
                  <a:pt x="790414" y="1146874"/>
                </a:cubicBezTo>
                <a:cubicBezTo>
                  <a:pt x="793916" y="1167884"/>
                  <a:pt x="800746" y="1188203"/>
                  <a:pt x="805912" y="1208867"/>
                </a:cubicBezTo>
                <a:cubicBezTo>
                  <a:pt x="772676" y="1707414"/>
                  <a:pt x="811067" y="1283855"/>
                  <a:pt x="774916" y="1518833"/>
                </a:cubicBezTo>
                <a:cubicBezTo>
                  <a:pt x="749881" y="1681561"/>
                  <a:pt x="775533" y="1594470"/>
                  <a:pt x="743919" y="1689315"/>
                </a:cubicBezTo>
                <a:cubicBezTo>
                  <a:pt x="740568" y="1719475"/>
                  <a:pt x="722402" y="1896208"/>
                  <a:pt x="712922" y="1937288"/>
                </a:cubicBezTo>
                <a:cubicBezTo>
                  <a:pt x="712921" y="1937292"/>
                  <a:pt x="674178" y="2053522"/>
                  <a:pt x="666428" y="2076772"/>
                </a:cubicBezTo>
                <a:lnTo>
                  <a:pt x="635431" y="2169762"/>
                </a:lnTo>
                <a:cubicBezTo>
                  <a:pt x="630265" y="2185260"/>
                  <a:pt x="628995" y="2202664"/>
                  <a:pt x="619933" y="2216257"/>
                </a:cubicBezTo>
                <a:cubicBezTo>
                  <a:pt x="599268" y="2247254"/>
                  <a:pt x="588936" y="2288582"/>
                  <a:pt x="557939" y="2309247"/>
                </a:cubicBezTo>
                <a:lnTo>
                  <a:pt x="464950" y="2371240"/>
                </a:lnTo>
                <a:cubicBezTo>
                  <a:pt x="454618" y="2386738"/>
                  <a:pt x="447124" y="2404564"/>
                  <a:pt x="433953" y="2417735"/>
                </a:cubicBezTo>
                <a:cubicBezTo>
                  <a:pt x="420782" y="2430906"/>
                  <a:pt x="395788" y="2432072"/>
                  <a:pt x="387458" y="2448732"/>
                </a:cubicBezTo>
                <a:cubicBezTo>
                  <a:pt x="373405" y="2476839"/>
                  <a:pt x="381897" y="2511910"/>
                  <a:pt x="371960" y="2541722"/>
                </a:cubicBezTo>
                <a:cubicBezTo>
                  <a:pt x="366070" y="2559393"/>
                  <a:pt x="351295" y="2572719"/>
                  <a:pt x="340963" y="2588217"/>
                </a:cubicBezTo>
                <a:cubicBezTo>
                  <a:pt x="303231" y="2701414"/>
                  <a:pt x="341664" y="2673281"/>
                  <a:pt x="247973" y="2696705"/>
                </a:cubicBezTo>
                <a:cubicBezTo>
                  <a:pt x="242807" y="2712203"/>
                  <a:pt x="241537" y="2729607"/>
                  <a:pt x="232475" y="2743200"/>
                </a:cubicBezTo>
                <a:cubicBezTo>
                  <a:pt x="199306" y="2792953"/>
                  <a:pt x="188229" y="2788944"/>
                  <a:pt x="139485" y="2805193"/>
                </a:cubicBezTo>
                <a:cubicBezTo>
                  <a:pt x="134319" y="2820691"/>
                  <a:pt x="135539" y="2840136"/>
                  <a:pt x="123987" y="2851688"/>
                </a:cubicBezTo>
                <a:cubicBezTo>
                  <a:pt x="78571" y="2897104"/>
                  <a:pt x="65176" y="2853383"/>
                  <a:pt x="46495" y="2820691"/>
                </a:cubicBezTo>
                <a:cubicBezTo>
                  <a:pt x="35033" y="2800632"/>
                  <a:pt x="29361" y="2777181"/>
                  <a:pt x="15499" y="2758698"/>
                </a:cubicBezTo>
                <a:cubicBezTo>
                  <a:pt x="12399" y="2754565"/>
                  <a:pt x="5166" y="2758698"/>
                  <a:pt x="0" y="2758698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0BA3C3-BCE3-41F6-8511-D12E49A1198C}"/>
              </a:ext>
            </a:extLst>
          </p:cNvPr>
          <p:cNvSpPr/>
          <p:nvPr/>
        </p:nvSpPr>
        <p:spPr>
          <a:xfrm>
            <a:off x="4912963" y="3735092"/>
            <a:ext cx="1472339" cy="2603715"/>
          </a:xfrm>
          <a:custGeom>
            <a:avLst/>
            <a:gdLst>
              <a:gd name="connsiteX0" fmla="*/ 1441342 w 1472339"/>
              <a:gd name="connsiteY0" fmla="*/ 0 h 2603715"/>
              <a:gd name="connsiteX1" fmla="*/ 1441342 w 1472339"/>
              <a:gd name="connsiteY1" fmla="*/ 278969 h 2603715"/>
              <a:gd name="connsiteX2" fmla="*/ 1472339 w 1472339"/>
              <a:gd name="connsiteY2" fmla="*/ 650928 h 2603715"/>
              <a:gd name="connsiteX3" fmla="*/ 1441342 w 1472339"/>
              <a:gd name="connsiteY3" fmla="*/ 914400 h 2603715"/>
              <a:gd name="connsiteX4" fmla="*/ 1348352 w 1472339"/>
              <a:gd name="connsiteY4" fmla="*/ 1069383 h 2603715"/>
              <a:gd name="connsiteX5" fmla="*/ 1286359 w 1472339"/>
              <a:gd name="connsiteY5" fmla="*/ 1162372 h 2603715"/>
              <a:gd name="connsiteX6" fmla="*/ 1224366 w 1472339"/>
              <a:gd name="connsiteY6" fmla="*/ 1255362 h 2603715"/>
              <a:gd name="connsiteX7" fmla="*/ 1162373 w 1472339"/>
              <a:gd name="connsiteY7" fmla="*/ 1441342 h 2603715"/>
              <a:gd name="connsiteX8" fmla="*/ 1131376 w 1472339"/>
              <a:gd name="connsiteY8" fmla="*/ 1534332 h 2603715"/>
              <a:gd name="connsiteX9" fmla="*/ 1100379 w 1472339"/>
              <a:gd name="connsiteY9" fmla="*/ 1673816 h 2603715"/>
              <a:gd name="connsiteX10" fmla="*/ 1069383 w 1472339"/>
              <a:gd name="connsiteY10" fmla="*/ 1766806 h 2603715"/>
              <a:gd name="connsiteX11" fmla="*/ 1038386 w 1472339"/>
              <a:gd name="connsiteY11" fmla="*/ 1890793 h 2603715"/>
              <a:gd name="connsiteX12" fmla="*/ 1022888 w 1472339"/>
              <a:gd name="connsiteY12" fmla="*/ 1937288 h 2603715"/>
              <a:gd name="connsiteX13" fmla="*/ 976393 w 1472339"/>
              <a:gd name="connsiteY13" fmla="*/ 1968284 h 2603715"/>
              <a:gd name="connsiteX14" fmla="*/ 929898 w 1472339"/>
              <a:gd name="connsiteY14" fmla="*/ 2014779 h 2603715"/>
              <a:gd name="connsiteX15" fmla="*/ 883403 w 1472339"/>
              <a:gd name="connsiteY15" fmla="*/ 2045776 h 2603715"/>
              <a:gd name="connsiteX16" fmla="*/ 836908 w 1472339"/>
              <a:gd name="connsiteY16" fmla="*/ 2092271 h 2603715"/>
              <a:gd name="connsiteX17" fmla="*/ 743918 w 1472339"/>
              <a:gd name="connsiteY17" fmla="*/ 2138766 h 2603715"/>
              <a:gd name="connsiteX18" fmla="*/ 697423 w 1472339"/>
              <a:gd name="connsiteY18" fmla="*/ 2185261 h 2603715"/>
              <a:gd name="connsiteX19" fmla="*/ 557939 w 1472339"/>
              <a:gd name="connsiteY19" fmla="*/ 2278250 h 2603715"/>
              <a:gd name="connsiteX20" fmla="*/ 511444 w 1472339"/>
              <a:gd name="connsiteY20" fmla="*/ 2309247 h 2603715"/>
              <a:gd name="connsiteX21" fmla="*/ 464949 w 1472339"/>
              <a:gd name="connsiteY21" fmla="*/ 2340244 h 2603715"/>
              <a:gd name="connsiteX22" fmla="*/ 402956 w 1472339"/>
              <a:gd name="connsiteY22" fmla="*/ 2371240 h 2603715"/>
              <a:gd name="connsiteX23" fmla="*/ 356461 w 1472339"/>
              <a:gd name="connsiteY23" fmla="*/ 2386739 h 2603715"/>
              <a:gd name="connsiteX24" fmla="*/ 263471 w 1472339"/>
              <a:gd name="connsiteY24" fmla="*/ 2433233 h 2603715"/>
              <a:gd name="connsiteX25" fmla="*/ 216976 w 1472339"/>
              <a:gd name="connsiteY25" fmla="*/ 2464230 h 2603715"/>
              <a:gd name="connsiteX26" fmla="*/ 170481 w 1472339"/>
              <a:gd name="connsiteY26" fmla="*/ 2479728 h 2603715"/>
              <a:gd name="connsiteX27" fmla="*/ 77491 w 1472339"/>
              <a:gd name="connsiteY27" fmla="*/ 2557220 h 2603715"/>
              <a:gd name="connsiteX28" fmla="*/ 0 w 1472339"/>
              <a:gd name="connsiteY28" fmla="*/ 2603715 h 260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72339" h="2603715">
                <a:moveTo>
                  <a:pt x="1441342" y="0"/>
                </a:moveTo>
                <a:cubicBezTo>
                  <a:pt x="1476901" y="177796"/>
                  <a:pt x="1441342" y="-36366"/>
                  <a:pt x="1441342" y="278969"/>
                </a:cubicBezTo>
                <a:cubicBezTo>
                  <a:pt x="1441342" y="455411"/>
                  <a:pt x="1451724" y="506628"/>
                  <a:pt x="1472339" y="650928"/>
                </a:cubicBezTo>
                <a:cubicBezTo>
                  <a:pt x="1465424" y="747737"/>
                  <a:pt x="1477573" y="829861"/>
                  <a:pt x="1441342" y="914400"/>
                </a:cubicBezTo>
                <a:cubicBezTo>
                  <a:pt x="1412749" y="981116"/>
                  <a:pt x="1392419" y="1003282"/>
                  <a:pt x="1348352" y="1069383"/>
                </a:cubicBezTo>
                <a:lnTo>
                  <a:pt x="1286359" y="1162372"/>
                </a:lnTo>
                <a:lnTo>
                  <a:pt x="1224366" y="1255362"/>
                </a:lnTo>
                <a:lnTo>
                  <a:pt x="1162373" y="1441342"/>
                </a:lnTo>
                <a:lnTo>
                  <a:pt x="1131376" y="1534332"/>
                </a:lnTo>
                <a:cubicBezTo>
                  <a:pt x="1122525" y="1578589"/>
                  <a:pt x="1113515" y="1630030"/>
                  <a:pt x="1100379" y="1673816"/>
                </a:cubicBezTo>
                <a:cubicBezTo>
                  <a:pt x="1090990" y="1705111"/>
                  <a:pt x="1077307" y="1735108"/>
                  <a:pt x="1069383" y="1766806"/>
                </a:cubicBezTo>
                <a:cubicBezTo>
                  <a:pt x="1059051" y="1808135"/>
                  <a:pt x="1051857" y="1850378"/>
                  <a:pt x="1038386" y="1890793"/>
                </a:cubicBezTo>
                <a:cubicBezTo>
                  <a:pt x="1033220" y="1906291"/>
                  <a:pt x="1033093" y="1924531"/>
                  <a:pt x="1022888" y="1937288"/>
                </a:cubicBezTo>
                <a:cubicBezTo>
                  <a:pt x="1011252" y="1951833"/>
                  <a:pt x="990702" y="1956360"/>
                  <a:pt x="976393" y="1968284"/>
                </a:cubicBezTo>
                <a:cubicBezTo>
                  <a:pt x="959555" y="1982315"/>
                  <a:pt x="946736" y="2000747"/>
                  <a:pt x="929898" y="2014779"/>
                </a:cubicBezTo>
                <a:cubicBezTo>
                  <a:pt x="915589" y="2026704"/>
                  <a:pt x="897712" y="2033851"/>
                  <a:pt x="883403" y="2045776"/>
                </a:cubicBezTo>
                <a:cubicBezTo>
                  <a:pt x="866565" y="2059808"/>
                  <a:pt x="853746" y="2078240"/>
                  <a:pt x="836908" y="2092271"/>
                </a:cubicBezTo>
                <a:cubicBezTo>
                  <a:pt x="796851" y="2125652"/>
                  <a:pt x="790515" y="2123233"/>
                  <a:pt x="743918" y="2138766"/>
                </a:cubicBezTo>
                <a:cubicBezTo>
                  <a:pt x="728420" y="2154264"/>
                  <a:pt x="714724" y="2171805"/>
                  <a:pt x="697423" y="2185261"/>
                </a:cubicBezTo>
                <a:cubicBezTo>
                  <a:pt x="697401" y="2185278"/>
                  <a:pt x="581198" y="2262744"/>
                  <a:pt x="557939" y="2278250"/>
                </a:cubicBezTo>
                <a:lnTo>
                  <a:pt x="511444" y="2309247"/>
                </a:lnTo>
                <a:cubicBezTo>
                  <a:pt x="495946" y="2319579"/>
                  <a:pt x="481609" y="2331914"/>
                  <a:pt x="464949" y="2340244"/>
                </a:cubicBezTo>
                <a:cubicBezTo>
                  <a:pt x="444285" y="2350576"/>
                  <a:pt x="424191" y="2362139"/>
                  <a:pt x="402956" y="2371240"/>
                </a:cubicBezTo>
                <a:cubicBezTo>
                  <a:pt x="387940" y="2377675"/>
                  <a:pt x="371073" y="2379433"/>
                  <a:pt x="356461" y="2386739"/>
                </a:cubicBezTo>
                <a:cubicBezTo>
                  <a:pt x="236293" y="2446823"/>
                  <a:pt x="380331" y="2394281"/>
                  <a:pt x="263471" y="2433233"/>
                </a:cubicBezTo>
                <a:cubicBezTo>
                  <a:pt x="247973" y="2443565"/>
                  <a:pt x="233636" y="2455900"/>
                  <a:pt x="216976" y="2464230"/>
                </a:cubicBezTo>
                <a:cubicBezTo>
                  <a:pt x="202364" y="2471536"/>
                  <a:pt x="184074" y="2470666"/>
                  <a:pt x="170481" y="2479728"/>
                </a:cubicBezTo>
                <a:cubicBezTo>
                  <a:pt x="67653" y="2548279"/>
                  <a:pt x="178903" y="2506514"/>
                  <a:pt x="77491" y="2557220"/>
                </a:cubicBezTo>
                <a:cubicBezTo>
                  <a:pt x="-2985" y="2597458"/>
                  <a:pt x="60542" y="2543171"/>
                  <a:pt x="0" y="2603715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0F109D7-F52B-473D-AB68-88F33E24C16E}"/>
              </a:ext>
            </a:extLst>
          </p:cNvPr>
          <p:cNvSpPr/>
          <p:nvPr/>
        </p:nvSpPr>
        <p:spPr>
          <a:xfrm>
            <a:off x="3487119" y="3673098"/>
            <a:ext cx="2572939" cy="1503336"/>
          </a:xfrm>
          <a:custGeom>
            <a:avLst/>
            <a:gdLst>
              <a:gd name="connsiteX0" fmla="*/ 2557220 w 2572939"/>
              <a:gd name="connsiteY0" fmla="*/ 0 h 1503336"/>
              <a:gd name="connsiteX1" fmla="*/ 2572718 w 2572939"/>
              <a:gd name="connsiteY1" fmla="*/ 77492 h 1503336"/>
              <a:gd name="connsiteX2" fmla="*/ 2541722 w 2572939"/>
              <a:gd name="connsiteY2" fmla="*/ 201478 h 1503336"/>
              <a:gd name="connsiteX3" fmla="*/ 2526223 w 2572939"/>
              <a:gd name="connsiteY3" fmla="*/ 247973 h 1503336"/>
              <a:gd name="connsiteX4" fmla="*/ 2495227 w 2572939"/>
              <a:gd name="connsiteY4" fmla="*/ 294468 h 1503336"/>
              <a:gd name="connsiteX5" fmla="*/ 2464230 w 2572939"/>
              <a:gd name="connsiteY5" fmla="*/ 387458 h 1503336"/>
              <a:gd name="connsiteX6" fmla="*/ 2448732 w 2572939"/>
              <a:gd name="connsiteY6" fmla="*/ 433953 h 1503336"/>
              <a:gd name="connsiteX7" fmla="*/ 2417735 w 2572939"/>
              <a:gd name="connsiteY7" fmla="*/ 480448 h 1503336"/>
              <a:gd name="connsiteX8" fmla="*/ 2355742 w 2572939"/>
              <a:gd name="connsiteY8" fmla="*/ 619933 h 1503336"/>
              <a:gd name="connsiteX9" fmla="*/ 2324745 w 2572939"/>
              <a:gd name="connsiteY9" fmla="*/ 712922 h 1503336"/>
              <a:gd name="connsiteX10" fmla="*/ 2247254 w 2572939"/>
              <a:gd name="connsiteY10" fmla="*/ 821410 h 1503336"/>
              <a:gd name="connsiteX11" fmla="*/ 2123267 w 2572939"/>
              <a:gd name="connsiteY11" fmla="*/ 960895 h 1503336"/>
              <a:gd name="connsiteX12" fmla="*/ 2045776 w 2572939"/>
              <a:gd name="connsiteY12" fmla="*/ 1100380 h 1503336"/>
              <a:gd name="connsiteX13" fmla="*/ 1999281 w 2572939"/>
              <a:gd name="connsiteY13" fmla="*/ 1131377 h 1503336"/>
              <a:gd name="connsiteX14" fmla="*/ 1968284 w 2572939"/>
              <a:gd name="connsiteY14" fmla="*/ 1177871 h 1503336"/>
              <a:gd name="connsiteX15" fmla="*/ 1875295 w 2572939"/>
              <a:gd name="connsiteY15" fmla="*/ 1239865 h 1503336"/>
              <a:gd name="connsiteX16" fmla="*/ 1828800 w 2572939"/>
              <a:gd name="connsiteY16" fmla="*/ 1270861 h 1503336"/>
              <a:gd name="connsiteX17" fmla="*/ 1735810 w 2572939"/>
              <a:gd name="connsiteY17" fmla="*/ 1363851 h 1503336"/>
              <a:gd name="connsiteX18" fmla="*/ 1689315 w 2572939"/>
              <a:gd name="connsiteY18" fmla="*/ 1394848 h 1503336"/>
              <a:gd name="connsiteX19" fmla="*/ 1596325 w 2572939"/>
              <a:gd name="connsiteY19" fmla="*/ 1472339 h 1503336"/>
              <a:gd name="connsiteX20" fmla="*/ 1348352 w 2572939"/>
              <a:gd name="connsiteY20" fmla="*/ 1503336 h 1503336"/>
              <a:gd name="connsiteX21" fmla="*/ 759417 w 2572939"/>
              <a:gd name="connsiteY21" fmla="*/ 1487838 h 1503336"/>
              <a:gd name="connsiteX22" fmla="*/ 712922 w 2572939"/>
              <a:gd name="connsiteY22" fmla="*/ 1472339 h 1503336"/>
              <a:gd name="connsiteX23" fmla="*/ 573437 w 2572939"/>
              <a:gd name="connsiteY23" fmla="*/ 1441343 h 1503336"/>
              <a:gd name="connsiteX24" fmla="*/ 294467 w 2572939"/>
              <a:gd name="connsiteY24" fmla="*/ 1425844 h 1503336"/>
              <a:gd name="connsiteX25" fmla="*/ 77491 w 2572939"/>
              <a:gd name="connsiteY25" fmla="*/ 1394848 h 1503336"/>
              <a:gd name="connsiteX26" fmla="*/ 0 w 2572939"/>
              <a:gd name="connsiteY26" fmla="*/ 1379349 h 150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572939" h="1503336">
                <a:moveTo>
                  <a:pt x="2557220" y="0"/>
                </a:moveTo>
                <a:cubicBezTo>
                  <a:pt x="2562386" y="25831"/>
                  <a:pt x="2574738" y="51227"/>
                  <a:pt x="2572718" y="77492"/>
                </a:cubicBezTo>
                <a:cubicBezTo>
                  <a:pt x="2569451" y="119967"/>
                  <a:pt x="2555194" y="161064"/>
                  <a:pt x="2541722" y="201478"/>
                </a:cubicBezTo>
                <a:cubicBezTo>
                  <a:pt x="2536556" y="216976"/>
                  <a:pt x="2533529" y="233361"/>
                  <a:pt x="2526223" y="247973"/>
                </a:cubicBezTo>
                <a:cubicBezTo>
                  <a:pt x="2517893" y="264633"/>
                  <a:pt x="2502792" y="277447"/>
                  <a:pt x="2495227" y="294468"/>
                </a:cubicBezTo>
                <a:cubicBezTo>
                  <a:pt x="2481957" y="324325"/>
                  <a:pt x="2474562" y="356461"/>
                  <a:pt x="2464230" y="387458"/>
                </a:cubicBezTo>
                <a:cubicBezTo>
                  <a:pt x="2459064" y="402956"/>
                  <a:pt x="2457794" y="420360"/>
                  <a:pt x="2448732" y="433953"/>
                </a:cubicBezTo>
                <a:lnTo>
                  <a:pt x="2417735" y="480448"/>
                </a:lnTo>
                <a:cubicBezTo>
                  <a:pt x="2380849" y="591109"/>
                  <a:pt x="2404863" y="546252"/>
                  <a:pt x="2355742" y="619933"/>
                </a:cubicBezTo>
                <a:cubicBezTo>
                  <a:pt x="2345410" y="650929"/>
                  <a:pt x="2342868" y="685736"/>
                  <a:pt x="2324745" y="712922"/>
                </a:cubicBezTo>
                <a:cubicBezTo>
                  <a:pt x="2303182" y="745267"/>
                  <a:pt x="2271974" y="793944"/>
                  <a:pt x="2247254" y="821410"/>
                </a:cubicBezTo>
                <a:cubicBezTo>
                  <a:pt x="2110761" y="973069"/>
                  <a:pt x="2191469" y="858594"/>
                  <a:pt x="2123267" y="960895"/>
                </a:cubicBezTo>
                <a:cubicBezTo>
                  <a:pt x="2107117" y="1009346"/>
                  <a:pt x="2091455" y="1069927"/>
                  <a:pt x="2045776" y="1100380"/>
                </a:cubicBezTo>
                <a:lnTo>
                  <a:pt x="1999281" y="1131377"/>
                </a:lnTo>
                <a:cubicBezTo>
                  <a:pt x="1988949" y="1146875"/>
                  <a:pt x="1982302" y="1165605"/>
                  <a:pt x="1968284" y="1177871"/>
                </a:cubicBezTo>
                <a:cubicBezTo>
                  <a:pt x="1940248" y="1202402"/>
                  <a:pt x="1906291" y="1219201"/>
                  <a:pt x="1875295" y="1239865"/>
                </a:cubicBezTo>
                <a:cubicBezTo>
                  <a:pt x="1859797" y="1250197"/>
                  <a:pt x="1841971" y="1257690"/>
                  <a:pt x="1828800" y="1270861"/>
                </a:cubicBezTo>
                <a:cubicBezTo>
                  <a:pt x="1797803" y="1301858"/>
                  <a:pt x="1772284" y="1339535"/>
                  <a:pt x="1735810" y="1363851"/>
                </a:cubicBezTo>
                <a:cubicBezTo>
                  <a:pt x="1720312" y="1374183"/>
                  <a:pt x="1703624" y="1382923"/>
                  <a:pt x="1689315" y="1394848"/>
                </a:cubicBezTo>
                <a:cubicBezTo>
                  <a:pt x="1656422" y="1422259"/>
                  <a:pt x="1638304" y="1456597"/>
                  <a:pt x="1596325" y="1472339"/>
                </a:cubicBezTo>
                <a:cubicBezTo>
                  <a:pt x="1545077" y="1491557"/>
                  <a:pt x="1367014" y="1501639"/>
                  <a:pt x="1348352" y="1503336"/>
                </a:cubicBezTo>
                <a:cubicBezTo>
                  <a:pt x="1152040" y="1498170"/>
                  <a:pt x="955563" y="1497406"/>
                  <a:pt x="759417" y="1487838"/>
                </a:cubicBezTo>
                <a:cubicBezTo>
                  <a:pt x="743100" y="1487042"/>
                  <a:pt x="728630" y="1476827"/>
                  <a:pt x="712922" y="1472339"/>
                </a:cubicBezTo>
                <a:cubicBezTo>
                  <a:pt x="686351" y="1464747"/>
                  <a:pt x="596405" y="1443340"/>
                  <a:pt x="573437" y="1441343"/>
                </a:cubicBezTo>
                <a:cubicBezTo>
                  <a:pt x="480654" y="1433275"/>
                  <a:pt x="387457" y="1431010"/>
                  <a:pt x="294467" y="1425844"/>
                </a:cubicBezTo>
                <a:cubicBezTo>
                  <a:pt x="218289" y="1416322"/>
                  <a:pt x="151969" y="1409744"/>
                  <a:pt x="77491" y="1394848"/>
                </a:cubicBezTo>
                <a:cubicBezTo>
                  <a:pt x="-6268" y="1378096"/>
                  <a:pt x="40862" y="1379349"/>
                  <a:pt x="0" y="1379349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565A36A-7B61-48C7-9D8A-1BA3ADD83659}"/>
              </a:ext>
            </a:extLst>
          </p:cNvPr>
          <p:cNvSpPr/>
          <p:nvPr/>
        </p:nvSpPr>
        <p:spPr>
          <a:xfrm>
            <a:off x="2975675" y="3471620"/>
            <a:ext cx="2898183" cy="945397"/>
          </a:xfrm>
          <a:custGeom>
            <a:avLst/>
            <a:gdLst>
              <a:gd name="connsiteX0" fmla="*/ 2898183 w 2898183"/>
              <a:gd name="connsiteY0" fmla="*/ 0 h 945397"/>
              <a:gd name="connsiteX1" fmla="*/ 2820691 w 2898183"/>
              <a:gd name="connsiteY1" fmla="*/ 61994 h 945397"/>
              <a:gd name="connsiteX2" fmla="*/ 2789694 w 2898183"/>
              <a:gd name="connsiteY2" fmla="*/ 154983 h 945397"/>
              <a:gd name="connsiteX3" fmla="*/ 2696705 w 2898183"/>
              <a:gd name="connsiteY3" fmla="*/ 216977 h 945397"/>
              <a:gd name="connsiteX4" fmla="*/ 2634711 w 2898183"/>
              <a:gd name="connsiteY4" fmla="*/ 356461 h 945397"/>
              <a:gd name="connsiteX5" fmla="*/ 2557220 w 2898183"/>
              <a:gd name="connsiteY5" fmla="*/ 495946 h 945397"/>
              <a:gd name="connsiteX6" fmla="*/ 2510725 w 2898183"/>
              <a:gd name="connsiteY6" fmla="*/ 526943 h 945397"/>
              <a:gd name="connsiteX7" fmla="*/ 2479728 w 2898183"/>
              <a:gd name="connsiteY7" fmla="*/ 573438 h 945397"/>
              <a:gd name="connsiteX8" fmla="*/ 2433233 w 2898183"/>
              <a:gd name="connsiteY8" fmla="*/ 588936 h 945397"/>
              <a:gd name="connsiteX9" fmla="*/ 2386739 w 2898183"/>
              <a:gd name="connsiteY9" fmla="*/ 619933 h 945397"/>
              <a:gd name="connsiteX10" fmla="*/ 2340244 w 2898183"/>
              <a:gd name="connsiteY10" fmla="*/ 666427 h 945397"/>
              <a:gd name="connsiteX11" fmla="*/ 2293749 w 2898183"/>
              <a:gd name="connsiteY11" fmla="*/ 697424 h 945397"/>
              <a:gd name="connsiteX12" fmla="*/ 2154264 w 2898183"/>
              <a:gd name="connsiteY12" fmla="*/ 805912 h 945397"/>
              <a:gd name="connsiteX13" fmla="*/ 2107769 w 2898183"/>
              <a:gd name="connsiteY13" fmla="*/ 821411 h 945397"/>
              <a:gd name="connsiteX14" fmla="*/ 1968284 w 2898183"/>
              <a:gd name="connsiteY14" fmla="*/ 883404 h 945397"/>
              <a:gd name="connsiteX15" fmla="*/ 1921789 w 2898183"/>
              <a:gd name="connsiteY15" fmla="*/ 898902 h 945397"/>
              <a:gd name="connsiteX16" fmla="*/ 1642820 w 2898183"/>
              <a:gd name="connsiteY16" fmla="*/ 914400 h 945397"/>
              <a:gd name="connsiteX17" fmla="*/ 1456840 w 2898183"/>
              <a:gd name="connsiteY17" fmla="*/ 945397 h 945397"/>
              <a:gd name="connsiteX18" fmla="*/ 1193369 w 2898183"/>
              <a:gd name="connsiteY18" fmla="*/ 929899 h 945397"/>
              <a:gd name="connsiteX19" fmla="*/ 1146874 w 2898183"/>
              <a:gd name="connsiteY19" fmla="*/ 914400 h 945397"/>
              <a:gd name="connsiteX20" fmla="*/ 1100379 w 2898183"/>
              <a:gd name="connsiteY20" fmla="*/ 883404 h 945397"/>
              <a:gd name="connsiteX21" fmla="*/ 976393 w 2898183"/>
              <a:gd name="connsiteY21" fmla="*/ 852407 h 945397"/>
              <a:gd name="connsiteX22" fmla="*/ 929898 w 2898183"/>
              <a:gd name="connsiteY22" fmla="*/ 821411 h 945397"/>
              <a:gd name="connsiteX23" fmla="*/ 836908 w 2898183"/>
              <a:gd name="connsiteY23" fmla="*/ 790414 h 945397"/>
              <a:gd name="connsiteX24" fmla="*/ 712922 w 2898183"/>
              <a:gd name="connsiteY24" fmla="*/ 759417 h 945397"/>
              <a:gd name="connsiteX25" fmla="*/ 650928 w 2898183"/>
              <a:gd name="connsiteY25" fmla="*/ 728421 h 945397"/>
              <a:gd name="connsiteX26" fmla="*/ 604433 w 2898183"/>
              <a:gd name="connsiteY26" fmla="*/ 697424 h 945397"/>
              <a:gd name="connsiteX27" fmla="*/ 557939 w 2898183"/>
              <a:gd name="connsiteY27" fmla="*/ 681926 h 945397"/>
              <a:gd name="connsiteX28" fmla="*/ 464949 w 2898183"/>
              <a:gd name="connsiteY28" fmla="*/ 604434 h 945397"/>
              <a:gd name="connsiteX29" fmla="*/ 418454 w 2898183"/>
              <a:gd name="connsiteY29" fmla="*/ 588936 h 945397"/>
              <a:gd name="connsiteX30" fmla="*/ 402956 w 2898183"/>
              <a:gd name="connsiteY30" fmla="*/ 542441 h 945397"/>
              <a:gd name="connsiteX31" fmla="*/ 309966 w 2898183"/>
              <a:gd name="connsiteY31" fmla="*/ 511444 h 945397"/>
              <a:gd name="connsiteX32" fmla="*/ 263471 w 2898183"/>
              <a:gd name="connsiteY32" fmla="*/ 464949 h 945397"/>
              <a:gd name="connsiteX33" fmla="*/ 216976 w 2898183"/>
              <a:gd name="connsiteY33" fmla="*/ 449451 h 945397"/>
              <a:gd name="connsiteX34" fmla="*/ 123986 w 2898183"/>
              <a:gd name="connsiteY34" fmla="*/ 356461 h 945397"/>
              <a:gd name="connsiteX35" fmla="*/ 61993 w 2898183"/>
              <a:gd name="connsiteY35" fmla="*/ 247973 h 945397"/>
              <a:gd name="connsiteX36" fmla="*/ 0 w 2898183"/>
              <a:gd name="connsiteY36" fmla="*/ 170482 h 9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898183" h="945397">
                <a:moveTo>
                  <a:pt x="2898183" y="0"/>
                </a:moveTo>
                <a:cubicBezTo>
                  <a:pt x="2872352" y="20665"/>
                  <a:pt x="2839661" y="34894"/>
                  <a:pt x="2820691" y="61994"/>
                </a:cubicBezTo>
                <a:cubicBezTo>
                  <a:pt x="2801954" y="88761"/>
                  <a:pt x="2816879" y="136859"/>
                  <a:pt x="2789694" y="154983"/>
                </a:cubicBezTo>
                <a:lnTo>
                  <a:pt x="2696705" y="216977"/>
                </a:lnTo>
                <a:cubicBezTo>
                  <a:pt x="2659818" y="327637"/>
                  <a:pt x="2683832" y="282780"/>
                  <a:pt x="2634711" y="356461"/>
                </a:cubicBezTo>
                <a:cubicBezTo>
                  <a:pt x="2604765" y="446302"/>
                  <a:pt x="2621465" y="442408"/>
                  <a:pt x="2557220" y="495946"/>
                </a:cubicBezTo>
                <a:cubicBezTo>
                  <a:pt x="2542911" y="507871"/>
                  <a:pt x="2526223" y="516611"/>
                  <a:pt x="2510725" y="526943"/>
                </a:cubicBezTo>
                <a:cubicBezTo>
                  <a:pt x="2500393" y="542441"/>
                  <a:pt x="2494273" y="561802"/>
                  <a:pt x="2479728" y="573438"/>
                </a:cubicBezTo>
                <a:cubicBezTo>
                  <a:pt x="2466971" y="583643"/>
                  <a:pt x="2447845" y="581630"/>
                  <a:pt x="2433233" y="588936"/>
                </a:cubicBezTo>
                <a:cubicBezTo>
                  <a:pt x="2416573" y="597266"/>
                  <a:pt x="2401048" y="608009"/>
                  <a:pt x="2386739" y="619933"/>
                </a:cubicBezTo>
                <a:cubicBezTo>
                  <a:pt x="2369901" y="633964"/>
                  <a:pt x="2357082" y="652396"/>
                  <a:pt x="2340244" y="666427"/>
                </a:cubicBezTo>
                <a:cubicBezTo>
                  <a:pt x="2325934" y="678351"/>
                  <a:pt x="2308058" y="685499"/>
                  <a:pt x="2293749" y="697424"/>
                </a:cubicBezTo>
                <a:cubicBezTo>
                  <a:pt x="2240258" y="742000"/>
                  <a:pt x="2232608" y="779796"/>
                  <a:pt x="2154264" y="805912"/>
                </a:cubicBezTo>
                <a:cubicBezTo>
                  <a:pt x="2138766" y="811078"/>
                  <a:pt x="2122381" y="814105"/>
                  <a:pt x="2107769" y="821411"/>
                </a:cubicBezTo>
                <a:cubicBezTo>
                  <a:pt x="1960415" y="895088"/>
                  <a:pt x="2208177" y="803440"/>
                  <a:pt x="1968284" y="883404"/>
                </a:cubicBezTo>
                <a:cubicBezTo>
                  <a:pt x="1952786" y="888570"/>
                  <a:pt x="1938100" y="897996"/>
                  <a:pt x="1921789" y="898902"/>
                </a:cubicBezTo>
                <a:lnTo>
                  <a:pt x="1642820" y="914400"/>
                </a:lnTo>
                <a:cubicBezTo>
                  <a:pt x="1598816" y="923201"/>
                  <a:pt x="1495293" y="945397"/>
                  <a:pt x="1456840" y="945397"/>
                </a:cubicBezTo>
                <a:cubicBezTo>
                  <a:pt x="1368865" y="945397"/>
                  <a:pt x="1281193" y="935065"/>
                  <a:pt x="1193369" y="929899"/>
                </a:cubicBezTo>
                <a:cubicBezTo>
                  <a:pt x="1177871" y="924733"/>
                  <a:pt x="1161486" y="921706"/>
                  <a:pt x="1146874" y="914400"/>
                </a:cubicBezTo>
                <a:cubicBezTo>
                  <a:pt x="1130214" y="906070"/>
                  <a:pt x="1117820" y="889944"/>
                  <a:pt x="1100379" y="883404"/>
                </a:cubicBezTo>
                <a:cubicBezTo>
                  <a:pt x="1029647" y="856879"/>
                  <a:pt x="1033751" y="881086"/>
                  <a:pt x="976393" y="852407"/>
                </a:cubicBezTo>
                <a:cubicBezTo>
                  <a:pt x="959733" y="844077"/>
                  <a:pt x="946919" y="828976"/>
                  <a:pt x="929898" y="821411"/>
                </a:cubicBezTo>
                <a:cubicBezTo>
                  <a:pt x="900041" y="808141"/>
                  <a:pt x="868606" y="798339"/>
                  <a:pt x="836908" y="790414"/>
                </a:cubicBezTo>
                <a:cubicBezTo>
                  <a:pt x="795579" y="780082"/>
                  <a:pt x="751025" y="778468"/>
                  <a:pt x="712922" y="759417"/>
                </a:cubicBezTo>
                <a:cubicBezTo>
                  <a:pt x="692257" y="749085"/>
                  <a:pt x="670988" y="739884"/>
                  <a:pt x="650928" y="728421"/>
                </a:cubicBezTo>
                <a:cubicBezTo>
                  <a:pt x="634755" y="719180"/>
                  <a:pt x="621093" y="705754"/>
                  <a:pt x="604433" y="697424"/>
                </a:cubicBezTo>
                <a:cubicBezTo>
                  <a:pt x="589821" y="690118"/>
                  <a:pt x="573437" y="687092"/>
                  <a:pt x="557939" y="681926"/>
                </a:cubicBezTo>
                <a:cubicBezTo>
                  <a:pt x="523664" y="647651"/>
                  <a:pt x="508103" y="626011"/>
                  <a:pt x="464949" y="604434"/>
                </a:cubicBezTo>
                <a:cubicBezTo>
                  <a:pt x="450337" y="597128"/>
                  <a:pt x="433952" y="594102"/>
                  <a:pt x="418454" y="588936"/>
                </a:cubicBezTo>
                <a:cubicBezTo>
                  <a:pt x="413288" y="573438"/>
                  <a:pt x="416250" y="551937"/>
                  <a:pt x="402956" y="542441"/>
                </a:cubicBezTo>
                <a:cubicBezTo>
                  <a:pt x="376369" y="523450"/>
                  <a:pt x="309966" y="511444"/>
                  <a:pt x="309966" y="511444"/>
                </a:cubicBezTo>
                <a:cubicBezTo>
                  <a:pt x="294468" y="495946"/>
                  <a:pt x="281708" y="477107"/>
                  <a:pt x="263471" y="464949"/>
                </a:cubicBezTo>
                <a:cubicBezTo>
                  <a:pt x="249878" y="455887"/>
                  <a:pt x="229871" y="459481"/>
                  <a:pt x="216976" y="449451"/>
                </a:cubicBezTo>
                <a:cubicBezTo>
                  <a:pt x="182374" y="422538"/>
                  <a:pt x="123986" y="356461"/>
                  <a:pt x="123986" y="356461"/>
                </a:cubicBezTo>
                <a:cubicBezTo>
                  <a:pt x="98836" y="281011"/>
                  <a:pt x="120636" y="330072"/>
                  <a:pt x="61993" y="247973"/>
                </a:cubicBezTo>
                <a:cubicBezTo>
                  <a:pt x="13116" y="179545"/>
                  <a:pt x="51835" y="222317"/>
                  <a:pt x="0" y="170482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1DDF784-8998-4144-8D10-D2D23C95DB0B}"/>
              </a:ext>
            </a:extLst>
          </p:cNvPr>
          <p:cNvSpPr/>
          <p:nvPr/>
        </p:nvSpPr>
        <p:spPr>
          <a:xfrm>
            <a:off x="3316637" y="2927475"/>
            <a:ext cx="2479729" cy="668196"/>
          </a:xfrm>
          <a:custGeom>
            <a:avLst/>
            <a:gdLst>
              <a:gd name="connsiteX0" fmla="*/ 2479729 w 2479729"/>
              <a:gd name="connsiteY0" fmla="*/ 420159 h 668196"/>
              <a:gd name="connsiteX1" fmla="*/ 2402238 w 2479729"/>
              <a:gd name="connsiteY1" fmla="*/ 451156 h 668196"/>
              <a:gd name="connsiteX2" fmla="*/ 2355743 w 2479729"/>
              <a:gd name="connsiteY2" fmla="*/ 482152 h 668196"/>
              <a:gd name="connsiteX3" fmla="*/ 2262753 w 2479729"/>
              <a:gd name="connsiteY3" fmla="*/ 513149 h 668196"/>
              <a:gd name="connsiteX4" fmla="*/ 2216258 w 2479729"/>
              <a:gd name="connsiteY4" fmla="*/ 559644 h 668196"/>
              <a:gd name="connsiteX5" fmla="*/ 2107770 w 2479729"/>
              <a:gd name="connsiteY5" fmla="*/ 590640 h 668196"/>
              <a:gd name="connsiteX6" fmla="*/ 1999282 w 2479729"/>
              <a:gd name="connsiteY6" fmla="*/ 621637 h 668196"/>
              <a:gd name="connsiteX7" fmla="*/ 1766807 w 2479729"/>
              <a:gd name="connsiteY7" fmla="*/ 637135 h 668196"/>
              <a:gd name="connsiteX8" fmla="*/ 1627322 w 2479729"/>
              <a:gd name="connsiteY8" fmla="*/ 652633 h 668196"/>
              <a:gd name="connsiteX9" fmla="*/ 1565329 w 2479729"/>
              <a:gd name="connsiteY9" fmla="*/ 668132 h 668196"/>
              <a:gd name="connsiteX10" fmla="*/ 1146875 w 2479729"/>
              <a:gd name="connsiteY10" fmla="*/ 637135 h 668196"/>
              <a:gd name="connsiteX11" fmla="*/ 960895 w 2479729"/>
              <a:gd name="connsiteY11" fmla="*/ 606139 h 668196"/>
              <a:gd name="connsiteX12" fmla="*/ 898902 w 2479729"/>
              <a:gd name="connsiteY12" fmla="*/ 590640 h 668196"/>
              <a:gd name="connsiteX13" fmla="*/ 805912 w 2479729"/>
              <a:gd name="connsiteY13" fmla="*/ 575142 h 668196"/>
              <a:gd name="connsiteX14" fmla="*/ 712922 w 2479729"/>
              <a:gd name="connsiteY14" fmla="*/ 544145 h 668196"/>
              <a:gd name="connsiteX15" fmla="*/ 573438 w 2479729"/>
              <a:gd name="connsiteY15" fmla="*/ 435657 h 668196"/>
              <a:gd name="connsiteX16" fmla="*/ 526943 w 2479729"/>
              <a:gd name="connsiteY16" fmla="*/ 404661 h 668196"/>
              <a:gd name="connsiteX17" fmla="*/ 449451 w 2479729"/>
              <a:gd name="connsiteY17" fmla="*/ 342667 h 668196"/>
              <a:gd name="connsiteX18" fmla="*/ 356461 w 2479729"/>
              <a:gd name="connsiteY18" fmla="*/ 280674 h 668196"/>
              <a:gd name="connsiteX19" fmla="*/ 278970 w 2479729"/>
              <a:gd name="connsiteY19" fmla="*/ 203183 h 668196"/>
              <a:gd name="connsiteX20" fmla="*/ 247973 w 2479729"/>
              <a:gd name="connsiteY20" fmla="*/ 156688 h 668196"/>
              <a:gd name="connsiteX21" fmla="*/ 201478 w 2479729"/>
              <a:gd name="connsiteY21" fmla="*/ 141189 h 668196"/>
              <a:gd name="connsiteX22" fmla="*/ 108488 w 2479729"/>
              <a:gd name="connsiteY22" fmla="*/ 79196 h 668196"/>
              <a:gd name="connsiteX23" fmla="*/ 30997 w 2479729"/>
              <a:gd name="connsiteY23" fmla="*/ 1705 h 668196"/>
              <a:gd name="connsiteX24" fmla="*/ 0 w 2479729"/>
              <a:gd name="connsiteY24" fmla="*/ 1705 h 66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479729" h="668196">
                <a:moveTo>
                  <a:pt x="2479729" y="420159"/>
                </a:moveTo>
                <a:cubicBezTo>
                  <a:pt x="2453899" y="430491"/>
                  <a:pt x="2427121" y="438714"/>
                  <a:pt x="2402238" y="451156"/>
                </a:cubicBezTo>
                <a:cubicBezTo>
                  <a:pt x="2385578" y="459486"/>
                  <a:pt x="2372764" y="474587"/>
                  <a:pt x="2355743" y="482152"/>
                </a:cubicBezTo>
                <a:cubicBezTo>
                  <a:pt x="2325886" y="495422"/>
                  <a:pt x="2262753" y="513149"/>
                  <a:pt x="2262753" y="513149"/>
                </a:cubicBezTo>
                <a:cubicBezTo>
                  <a:pt x="2247255" y="528647"/>
                  <a:pt x="2234495" y="547486"/>
                  <a:pt x="2216258" y="559644"/>
                </a:cubicBezTo>
                <a:cubicBezTo>
                  <a:pt x="2202324" y="568934"/>
                  <a:pt x="2116811" y="588057"/>
                  <a:pt x="2107770" y="590640"/>
                </a:cubicBezTo>
                <a:cubicBezTo>
                  <a:pt x="2071347" y="601047"/>
                  <a:pt x="2037645" y="617599"/>
                  <a:pt x="1999282" y="621637"/>
                </a:cubicBezTo>
                <a:cubicBezTo>
                  <a:pt x="1922045" y="629767"/>
                  <a:pt x="1844202" y="630686"/>
                  <a:pt x="1766807" y="637135"/>
                </a:cubicBezTo>
                <a:cubicBezTo>
                  <a:pt x="1720187" y="641020"/>
                  <a:pt x="1673817" y="647467"/>
                  <a:pt x="1627322" y="652633"/>
                </a:cubicBezTo>
                <a:cubicBezTo>
                  <a:pt x="1606658" y="657799"/>
                  <a:pt x="1586629" y="668132"/>
                  <a:pt x="1565329" y="668132"/>
                </a:cubicBezTo>
                <a:cubicBezTo>
                  <a:pt x="1183783" y="668132"/>
                  <a:pt x="1339232" y="671080"/>
                  <a:pt x="1146875" y="637135"/>
                </a:cubicBezTo>
                <a:cubicBezTo>
                  <a:pt x="1084983" y="626213"/>
                  <a:pt x="1021867" y="621383"/>
                  <a:pt x="960895" y="606139"/>
                </a:cubicBezTo>
                <a:cubicBezTo>
                  <a:pt x="940231" y="600973"/>
                  <a:pt x="919789" y="594817"/>
                  <a:pt x="898902" y="590640"/>
                </a:cubicBezTo>
                <a:cubicBezTo>
                  <a:pt x="868088" y="584477"/>
                  <a:pt x="836398" y="582763"/>
                  <a:pt x="805912" y="575142"/>
                </a:cubicBezTo>
                <a:cubicBezTo>
                  <a:pt x="774214" y="567218"/>
                  <a:pt x="712922" y="544145"/>
                  <a:pt x="712922" y="544145"/>
                </a:cubicBezTo>
                <a:cubicBezTo>
                  <a:pt x="640086" y="471309"/>
                  <a:pt x="684662" y="509806"/>
                  <a:pt x="573438" y="435657"/>
                </a:cubicBezTo>
                <a:lnTo>
                  <a:pt x="526943" y="404661"/>
                </a:lnTo>
                <a:cubicBezTo>
                  <a:pt x="457620" y="300677"/>
                  <a:pt x="539283" y="402556"/>
                  <a:pt x="449451" y="342667"/>
                </a:cubicBezTo>
                <a:cubicBezTo>
                  <a:pt x="333361" y="265273"/>
                  <a:pt x="467012" y="317523"/>
                  <a:pt x="356461" y="280674"/>
                </a:cubicBezTo>
                <a:cubicBezTo>
                  <a:pt x="273808" y="156691"/>
                  <a:pt x="382289" y="306500"/>
                  <a:pt x="278970" y="203183"/>
                </a:cubicBezTo>
                <a:cubicBezTo>
                  <a:pt x="265799" y="190012"/>
                  <a:pt x="262518" y="168324"/>
                  <a:pt x="247973" y="156688"/>
                </a:cubicBezTo>
                <a:cubicBezTo>
                  <a:pt x="235216" y="146482"/>
                  <a:pt x="215759" y="149123"/>
                  <a:pt x="201478" y="141189"/>
                </a:cubicBezTo>
                <a:cubicBezTo>
                  <a:pt x="168913" y="123097"/>
                  <a:pt x="108488" y="79196"/>
                  <a:pt x="108488" y="79196"/>
                </a:cubicBezTo>
                <a:cubicBezTo>
                  <a:pt x="82188" y="39745"/>
                  <a:pt x="77962" y="20491"/>
                  <a:pt x="30997" y="1705"/>
                </a:cubicBezTo>
                <a:cubicBezTo>
                  <a:pt x="21404" y="-2132"/>
                  <a:pt x="10332" y="1705"/>
                  <a:pt x="0" y="1705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B6A76DB-C13F-479F-98BD-E3603243B30E}"/>
              </a:ext>
            </a:extLst>
          </p:cNvPr>
          <p:cNvSpPr/>
          <p:nvPr/>
        </p:nvSpPr>
        <p:spPr>
          <a:xfrm>
            <a:off x="3983064" y="960895"/>
            <a:ext cx="1844299" cy="2324746"/>
          </a:xfrm>
          <a:custGeom>
            <a:avLst/>
            <a:gdLst>
              <a:gd name="connsiteX0" fmla="*/ 1844299 w 1844299"/>
              <a:gd name="connsiteY0" fmla="*/ 2309247 h 2324746"/>
              <a:gd name="connsiteX1" fmla="*/ 1766807 w 1844299"/>
              <a:gd name="connsiteY1" fmla="*/ 2324746 h 2324746"/>
              <a:gd name="connsiteX2" fmla="*/ 1472339 w 1844299"/>
              <a:gd name="connsiteY2" fmla="*/ 2293749 h 2324746"/>
              <a:gd name="connsiteX3" fmla="*/ 1379350 w 1844299"/>
              <a:gd name="connsiteY3" fmla="*/ 2262752 h 2324746"/>
              <a:gd name="connsiteX4" fmla="*/ 1332855 w 1844299"/>
              <a:gd name="connsiteY4" fmla="*/ 2247254 h 2324746"/>
              <a:gd name="connsiteX5" fmla="*/ 1208868 w 1844299"/>
              <a:gd name="connsiteY5" fmla="*/ 2216258 h 2324746"/>
              <a:gd name="connsiteX6" fmla="*/ 1115878 w 1844299"/>
              <a:gd name="connsiteY6" fmla="*/ 2185261 h 2324746"/>
              <a:gd name="connsiteX7" fmla="*/ 1069383 w 1844299"/>
              <a:gd name="connsiteY7" fmla="*/ 2169763 h 2324746"/>
              <a:gd name="connsiteX8" fmla="*/ 1022889 w 1844299"/>
              <a:gd name="connsiteY8" fmla="*/ 2123268 h 2324746"/>
              <a:gd name="connsiteX9" fmla="*/ 929899 w 1844299"/>
              <a:gd name="connsiteY9" fmla="*/ 2092271 h 2324746"/>
              <a:gd name="connsiteX10" fmla="*/ 836909 w 1844299"/>
              <a:gd name="connsiteY10" fmla="*/ 2061274 h 2324746"/>
              <a:gd name="connsiteX11" fmla="*/ 790414 w 1844299"/>
              <a:gd name="connsiteY11" fmla="*/ 2045776 h 2324746"/>
              <a:gd name="connsiteX12" fmla="*/ 743919 w 1844299"/>
              <a:gd name="connsiteY12" fmla="*/ 2014780 h 2324746"/>
              <a:gd name="connsiteX13" fmla="*/ 650929 w 1844299"/>
              <a:gd name="connsiteY13" fmla="*/ 1968285 h 2324746"/>
              <a:gd name="connsiteX14" fmla="*/ 588936 w 1844299"/>
              <a:gd name="connsiteY14" fmla="*/ 1875295 h 2324746"/>
              <a:gd name="connsiteX15" fmla="*/ 573438 w 1844299"/>
              <a:gd name="connsiteY15" fmla="*/ 1828800 h 2324746"/>
              <a:gd name="connsiteX16" fmla="*/ 526943 w 1844299"/>
              <a:gd name="connsiteY16" fmla="*/ 1797803 h 2324746"/>
              <a:gd name="connsiteX17" fmla="*/ 480448 w 1844299"/>
              <a:gd name="connsiteY17" fmla="*/ 1751308 h 2324746"/>
              <a:gd name="connsiteX18" fmla="*/ 402956 w 1844299"/>
              <a:gd name="connsiteY18" fmla="*/ 1689315 h 2324746"/>
              <a:gd name="connsiteX19" fmla="*/ 387458 w 1844299"/>
              <a:gd name="connsiteY19" fmla="*/ 1642820 h 2324746"/>
              <a:gd name="connsiteX20" fmla="*/ 356461 w 1844299"/>
              <a:gd name="connsiteY20" fmla="*/ 1596325 h 2324746"/>
              <a:gd name="connsiteX21" fmla="*/ 325465 w 1844299"/>
              <a:gd name="connsiteY21" fmla="*/ 1456841 h 2324746"/>
              <a:gd name="connsiteX22" fmla="*/ 263472 w 1844299"/>
              <a:gd name="connsiteY22" fmla="*/ 1317356 h 2324746"/>
              <a:gd name="connsiteX23" fmla="*/ 201478 w 1844299"/>
              <a:gd name="connsiteY23" fmla="*/ 1177871 h 2324746"/>
              <a:gd name="connsiteX24" fmla="*/ 139485 w 1844299"/>
              <a:gd name="connsiteY24" fmla="*/ 1038386 h 2324746"/>
              <a:gd name="connsiteX25" fmla="*/ 108489 w 1844299"/>
              <a:gd name="connsiteY25" fmla="*/ 945397 h 2324746"/>
              <a:gd name="connsiteX26" fmla="*/ 92990 w 1844299"/>
              <a:gd name="connsiteY26" fmla="*/ 867905 h 2324746"/>
              <a:gd name="connsiteX27" fmla="*/ 77492 w 1844299"/>
              <a:gd name="connsiteY27" fmla="*/ 759417 h 2324746"/>
              <a:gd name="connsiteX28" fmla="*/ 61994 w 1844299"/>
              <a:gd name="connsiteY28" fmla="*/ 712922 h 2324746"/>
              <a:gd name="connsiteX29" fmla="*/ 15499 w 1844299"/>
              <a:gd name="connsiteY29" fmla="*/ 557939 h 2324746"/>
              <a:gd name="connsiteX30" fmla="*/ 0 w 1844299"/>
              <a:gd name="connsiteY30" fmla="*/ 511444 h 2324746"/>
              <a:gd name="connsiteX31" fmla="*/ 15499 w 1844299"/>
              <a:gd name="connsiteY31" fmla="*/ 0 h 232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44299" h="2324746">
                <a:moveTo>
                  <a:pt x="1844299" y="2309247"/>
                </a:moveTo>
                <a:cubicBezTo>
                  <a:pt x="1818468" y="2314413"/>
                  <a:pt x="1793149" y="2324746"/>
                  <a:pt x="1766807" y="2324746"/>
                </a:cubicBezTo>
                <a:cubicBezTo>
                  <a:pt x="1696348" y="2324746"/>
                  <a:pt x="1558159" y="2317154"/>
                  <a:pt x="1472339" y="2293749"/>
                </a:cubicBezTo>
                <a:cubicBezTo>
                  <a:pt x="1440817" y="2285152"/>
                  <a:pt x="1410346" y="2273084"/>
                  <a:pt x="1379350" y="2262752"/>
                </a:cubicBezTo>
                <a:lnTo>
                  <a:pt x="1332855" y="2247254"/>
                </a:lnTo>
                <a:cubicBezTo>
                  <a:pt x="1191766" y="2200225"/>
                  <a:pt x="1414613" y="2272370"/>
                  <a:pt x="1208868" y="2216258"/>
                </a:cubicBezTo>
                <a:cubicBezTo>
                  <a:pt x="1177346" y="2207661"/>
                  <a:pt x="1146875" y="2195593"/>
                  <a:pt x="1115878" y="2185261"/>
                </a:cubicBezTo>
                <a:lnTo>
                  <a:pt x="1069383" y="2169763"/>
                </a:lnTo>
                <a:cubicBezTo>
                  <a:pt x="1053885" y="2154265"/>
                  <a:pt x="1042048" y="2133912"/>
                  <a:pt x="1022889" y="2123268"/>
                </a:cubicBezTo>
                <a:cubicBezTo>
                  <a:pt x="994327" y="2107400"/>
                  <a:pt x="960896" y="2102603"/>
                  <a:pt x="929899" y="2092271"/>
                </a:cubicBezTo>
                <a:lnTo>
                  <a:pt x="836909" y="2061274"/>
                </a:lnTo>
                <a:cubicBezTo>
                  <a:pt x="821411" y="2056108"/>
                  <a:pt x="804007" y="2054838"/>
                  <a:pt x="790414" y="2045776"/>
                </a:cubicBezTo>
                <a:cubicBezTo>
                  <a:pt x="774916" y="2035444"/>
                  <a:pt x="760579" y="2023110"/>
                  <a:pt x="743919" y="2014780"/>
                </a:cubicBezTo>
                <a:cubicBezTo>
                  <a:pt x="615588" y="1950614"/>
                  <a:pt x="784176" y="2057115"/>
                  <a:pt x="650929" y="1968285"/>
                </a:cubicBezTo>
                <a:cubicBezTo>
                  <a:pt x="630265" y="1937288"/>
                  <a:pt x="600716" y="1910637"/>
                  <a:pt x="588936" y="1875295"/>
                </a:cubicBezTo>
                <a:cubicBezTo>
                  <a:pt x="583770" y="1859797"/>
                  <a:pt x="583643" y="1841557"/>
                  <a:pt x="573438" y="1828800"/>
                </a:cubicBezTo>
                <a:cubicBezTo>
                  <a:pt x="561802" y="1814255"/>
                  <a:pt x="541252" y="1809728"/>
                  <a:pt x="526943" y="1797803"/>
                </a:cubicBezTo>
                <a:cubicBezTo>
                  <a:pt x="510105" y="1783771"/>
                  <a:pt x="494480" y="1768146"/>
                  <a:pt x="480448" y="1751308"/>
                </a:cubicBezTo>
                <a:cubicBezTo>
                  <a:pt x="426523" y="1686598"/>
                  <a:pt x="479283" y="1714757"/>
                  <a:pt x="402956" y="1689315"/>
                </a:cubicBezTo>
                <a:cubicBezTo>
                  <a:pt x="397790" y="1673817"/>
                  <a:pt x="394764" y="1657432"/>
                  <a:pt x="387458" y="1642820"/>
                </a:cubicBezTo>
                <a:cubicBezTo>
                  <a:pt x="379128" y="1626160"/>
                  <a:pt x="363798" y="1613446"/>
                  <a:pt x="356461" y="1596325"/>
                </a:cubicBezTo>
                <a:cubicBezTo>
                  <a:pt x="346023" y="1571971"/>
                  <a:pt x="330981" y="1477067"/>
                  <a:pt x="325465" y="1456841"/>
                </a:cubicBezTo>
                <a:cubicBezTo>
                  <a:pt x="260322" y="1217985"/>
                  <a:pt x="328700" y="1464119"/>
                  <a:pt x="263472" y="1317356"/>
                </a:cubicBezTo>
                <a:cubicBezTo>
                  <a:pt x="189701" y="1151370"/>
                  <a:pt x="271626" y="1283092"/>
                  <a:pt x="201478" y="1177871"/>
                </a:cubicBezTo>
                <a:cubicBezTo>
                  <a:pt x="164592" y="1067210"/>
                  <a:pt x="188606" y="1112067"/>
                  <a:pt x="139485" y="1038386"/>
                </a:cubicBezTo>
                <a:cubicBezTo>
                  <a:pt x="129153" y="1007390"/>
                  <a:pt x="114897" y="977435"/>
                  <a:pt x="108489" y="945397"/>
                </a:cubicBezTo>
                <a:cubicBezTo>
                  <a:pt x="103323" y="919566"/>
                  <a:pt x="97321" y="893889"/>
                  <a:pt x="92990" y="867905"/>
                </a:cubicBezTo>
                <a:cubicBezTo>
                  <a:pt x="86984" y="831872"/>
                  <a:pt x="84656" y="795237"/>
                  <a:pt x="77492" y="759417"/>
                </a:cubicBezTo>
                <a:cubicBezTo>
                  <a:pt x="74288" y="743398"/>
                  <a:pt x="66482" y="728630"/>
                  <a:pt x="61994" y="712922"/>
                </a:cubicBezTo>
                <a:cubicBezTo>
                  <a:pt x="15154" y="548985"/>
                  <a:pt x="89149" y="778890"/>
                  <a:pt x="15499" y="557939"/>
                </a:cubicBezTo>
                <a:lnTo>
                  <a:pt x="0" y="511444"/>
                </a:lnTo>
                <a:cubicBezTo>
                  <a:pt x="22493" y="196561"/>
                  <a:pt x="15499" y="366978"/>
                  <a:pt x="15499" y="0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3327CB-D8DF-42DC-AFFF-C7C6F650376A}"/>
              </a:ext>
            </a:extLst>
          </p:cNvPr>
          <p:cNvSpPr/>
          <p:nvPr/>
        </p:nvSpPr>
        <p:spPr>
          <a:xfrm>
            <a:off x="4804475" y="77492"/>
            <a:ext cx="1038386" cy="3006671"/>
          </a:xfrm>
          <a:custGeom>
            <a:avLst/>
            <a:gdLst>
              <a:gd name="connsiteX0" fmla="*/ 1038386 w 1038386"/>
              <a:gd name="connsiteY0" fmla="*/ 3006671 h 3006671"/>
              <a:gd name="connsiteX1" fmla="*/ 960894 w 1038386"/>
              <a:gd name="connsiteY1" fmla="*/ 2975674 h 3006671"/>
              <a:gd name="connsiteX2" fmla="*/ 914400 w 1038386"/>
              <a:gd name="connsiteY2" fmla="*/ 2960176 h 3006671"/>
              <a:gd name="connsiteX3" fmla="*/ 867905 w 1038386"/>
              <a:gd name="connsiteY3" fmla="*/ 2929179 h 3006671"/>
              <a:gd name="connsiteX4" fmla="*/ 805911 w 1038386"/>
              <a:gd name="connsiteY4" fmla="*/ 2913681 h 3006671"/>
              <a:gd name="connsiteX5" fmla="*/ 759417 w 1038386"/>
              <a:gd name="connsiteY5" fmla="*/ 2898183 h 3006671"/>
              <a:gd name="connsiteX6" fmla="*/ 728420 w 1038386"/>
              <a:gd name="connsiteY6" fmla="*/ 2851688 h 3006671"/>
              <a:gd name="connsiteX7" fmla="*/ 635430 w 1038386"/>
              <a:gd name="connsiteY7" fmla="*/ 2805193 h 3006671"/>
              <a:gd name="connsiteX8" fmla="*/ 619932 w 1038386"/>
              <a:gd name="connsiteY8" fmla="*/ 2758698 h 3006671"/>
              <a:gd name="connsiteX9" fmla="*/ 573437 w 1038386"/>
              <a:gd name="connsiteY9" fmla="*/ 2743200 h 3006671"/>
              <a:gd name="connsiteX10" fmla="*/ 526942 w 1038386"/>
              <a:gd name="connsiteY10" fmla="*/ 2712203 h 3006671"/>
              <a:gd name="connsiteX11" fmla="*/ 449450 w 1038386"/>
              <a:gd name="connsiteY11" fmla="*/ 2634711 h 3006671"/>
              <a:gd name="connsiteX12" fmla="*/ 371959 w 1038386"/>
              <a:gd name="connsiteY12" fmla="*/ 2557220 h 3006671"/>
              <a:gd name="connsiteX13" fmla="*/ 263471 w 1038386"/>
              <a:gd name="connsiteY13" fmla="*/ 2433233 h 3006671"/>
              <a:gd name="connsiteX14" fmla="*/ 216976 w 1038386"/>
              <a:gd name="connsiteY14" fmla="*/ 2340244 h 3006671"/>
              <a:gd name="connsiteX15" fmla="*/ 201478 w 1038386"/>
              <a:gd name="connsiteY15" fmla="*/ 2293749 h 3006671"/>
              <a:gd name="connsiteX16" fmla="*/ 154983 w 1038386"/>
              <a:gd name="connsiteY16" fmla="*/ 2262752 h 3006671"/>
              <a:gd name="connsiteX17" fmla="*/ 123986 w 1038386"/>
              <a:gd name="connsiteY17" fmla="*/ 2216257 h 3006671"/>
              <a:gd name="connsiteX18" fmla="*/ 77491 w 1038386"/>
              <a:gd name="connsiteY18" fmla="*/ 2076772 h 3006671"/>
              <a:gd name="connsiteX19" fmla="*/ 61993 w 1038386"/>
              <a:gd name="connsiteY19" fmla="*/ 2030277 h 3006671"/>
              <a:gd name="connsiteX20" fmla="*/ 46494 w 1038386"/>
              <a:gd name="connsiteY20" fmla="*/ 1983783 h 3006671"/>
              <a:gd name="connsiteX21" fmla="*/ 30996 w 1038386"/>
              <a:gd name="connsiteY21" fmla="*/ 1766806 h 3006671"/>
              <a:gd name="connsiteX22" fmla="*/ 15498 w 1038386"/>
              <a:gd name="connsiteY22" fmla="*/ 1673816 h 3006671"/>
              <a:gd name="connsiteX23" fmla="*/ 0 w 1038386"/>
              <a:gd name="connsiteY23" fmla="*/ 1425844 h 3006671"/>
              <a:gd name="connsiteX24" fmla="*/ 15498 w 1038386"/>
              <a:gd name="connsiteY24" fmla="*/ 1208867 h 3006671"/>
              <a:gd name="connsiteX25" fmla="*/ 46494 w 1038386"/>
              <a:gd name="connsiteY25" fmla="*/ 1115877 h 3006671"/>
              <a:gd name="connsiteX26" fmla="*/ 61993 w 1038386"/>
              <a:gd name="connsiteY26" fmla="*/ 1069383 h 3006671"/>
              <a:gd name="connsiteX27" fmla="*/ 77491 w 1038386"/>
              <a:gd name="connsiteY27" fmla="*/ 1022888 h 3006671"/>
              <a:gd name="connsiteX28" fmla="*/ 108488 w 1038386"/>
              <a:gd name="connsiteY28" fmla="*/ 976393 h 3006671"/>
              <a:gd name="connsiteX29" fmla="*/ 139484 w 1038386"/>
              <a:gd name="connsiteY29" fmla="*/ 914400 h 3006671"/>
              <a:gd name="connsiteX30" fmla="*/ 201478 w 1038386"/>
              <a:gd name="connsiteY30" fmla="*/ 821410 h 3006671"/>
              <a:gd name="connsiteX31" fmla="*/ 232474 w 1038386"/>
              <a:gd name="connsiteY31" fmla="*/ 774915 h 3006671"/>
              <a:gd name="connsiteX32" fmla="*/ 278969 w 1038386"/>
              <a:gd name="connsiteY32" fmla="*/ 728420 h 3006671"/>
              <a:gd name="connsiteX33" fmla="*/ 325464 w 1038386"/>
              <a:gd name="connsiteY33" fmla="*/ 635430 h 3006671"/>
              <a:gd name="connsiteX34" fmla="*/ 356461 w 1038386"/>
              <a:gd name="connsiteY34" fmla="*/ 542440 h 3006671"/>
              <a:gd name="connsiteX35" fmla="*/ 433952 w 1038386"/>
              <a:gd name="connsiteY35" fmla="*/ 449450 h 3006671"/>
              <a:gd name="connsiteX36" fmla="*/ 511444 w 1038386"/>
              <a:gd name="connsiteY36" fmla="*/ 371959 h 3006671"/>
              <a:gd name="connsiteX37" fmla="*/ 635430 w 1038386"/>
              <a:gd name="connsiteY37" fmla="*/ 263471 h 3006671"/>
              <a:gd name="connsiteX38" fmla="*/ 681925 w 1038386"/>
              <a:gd name="connsiteY38" fmla="*/ 216976 h 3006671"/>
              <a:gd name="connsiteX39" fmla="*/ 728420 w 1038386"/>
              <a:gd name="connsiteY39" fmla="*/ 201477 h 3006671"/>
              <a:gd name="connsiteX40" fmla="*/ 821410 w 1038386"/>
              <a:gd name="connsiteY40" fmla="*/ 139484 h 3006671"/>
              <a:gd name="connsiteX41" fmla="*/ 867905 w 1038386"/>
              <a:gd name="connsiteY41" fmla="*/ 108488 h 3006671"/>
              <a:gd name="connsiteX42" fmla="*/ 914400 w 1038386"/>
              <a:gd name="connsiteY42" fmla="*/ 92989 h 3006671"/>
              <a:gd name="connsiteX43" fmla="*/ 960894 w 1038386"/>
              <a:gd name="connsiteY43" fmla="*/ 46494 h 3006671"/>
              <a:gd name="connsiteX44" fmla="*/ 1038386 w 1038386"/>
              <a:gd name="connsiteY44" fmla="*/ 0 h 30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38386" h="3006671">
                <a:moveTo>
                  <a:pt x="1038386" y="3006671"/>
                </a:moveTo>
                <a:cubicBezTo>
                  <a:pt x="1012555" y="2996339"/>
                  <a:pt x="986943" y="2985442"/>
                  <a:pt x="960894" y="2975674"/>
                </a:cubicBezTo>
                <a:cubicBezTo>
                  <a:pt x="945598" y="2969938"/>
                  <a:pt x="929012" y="2967482"/>
                  <a:pt x="914400" y="2960176"/>
                </a:cubicBezTo>
                <a:cubicBezTo>
                  <a:pt x="897740" y="2951846"/>
                  <a:pt x="885026" y="2936516"/>
                  <a:pt x="867905" y="2929179"/>
                </a:cubicBezTo>
                <a:cubicBezTo>
                  <a:pt x="848327" y="2920788"/>
                  <a:pt x="826392" y="2919533"/>
                  <a:pt x="805911" y="2913681"/>
                </a:cubicBezTo>
                <a:cubicBezTo>
                  <a:pt x="790203" y="2909193"/>
                  <a:pt x="774915" y="2903349"/>
                  <a:pt x="759417" y="2898183"/>
                </a:cubicBezTo>
                <a:cubicBezTo>
                  <a:pt x="749085" y="2882685"/>
                  <a:pt x="741591" y="2864859"/>
                  <a:pt x="728420" y="2851688"/>
                </a:cubicBezTo>
                <a:cubicBezTo>
                  <a:pt x="698375" y="2821643"/>
                  <a:pt x="673247" y="2817798"/>
                  <a:pt x="635430" y="2805193"/>
                </a:cubicBezTo>
                <a:cubicBezTo>
                  <a:pt x="630264" y="2789695"/>
                  <a:pt x="631484" y="2770250"/>
                  <a:pt x="619932" y="2758698"/>
                </a:cubicBezTo>
                <a:cubicBezTo>
                  <a:pt x="608380" y="2747146"/>
                  <a:pt x="588049" y="2750506"/>
                  <a:pt x="573437" y="2743200"/>
                </a:cubicBezTo>
                <a:cubicBezTo>
                  <a:pt x="556777" y="2734870"/>
                  <a:pt x="542440" y="2722535"/>
                  <a:pt x="526942" y="2712203"/>
                </a:cubicBezTo>
                <a:cubicBezTo>
                  <a:pt x="444281" y="2588212"/>
                  <a:pt x="552775" y="2738038"/>
                  <a:pt x="449450" y="2634711"/>
                </a:cubicBezTo>
                <a:cubicBezTo>
                  <a:pt x="346133" y="2531392"/>
                  <a:pt x="495942" y="2639873"/>
                  <a:pt x="371959" y="2557220"/>
                </a:cubicBezTo>
                <a:cubicBezTo>
                  <a:pt x="299634" y="2448732"/>
                  <a:pt x="340963" y="2484895"/>
                  <a:pt x="263471" y="2433233"/>
                </a:cubicBezTo>
                <a:cubicBezTo>
                  <a:pt x="224511" y="2316359"/>
                  <a:pt x="277068" y="2460430"/>
                  <a:pt x="216976" y="2340244"/>
                </a:cubicBezTo>
                <a:cubicBezTo>
                  <a:pt x="209670" y="2325632"/>
                  <a:pt x="211683" y="2306506"/>
                  <a:pt x="201478" y="2293749"/>
                </a:cubicBezTo>
                <a:cubicBezTo>
                  <a:pt x="189842" y="2279204"/>
                  <a:pt x="170481" y="2273084"/>
                  <a:pt x="154983" y="2262752"/>
                </a:cubicBezTo>
                <a:cubicBezTo>
                  <a:pt x="144651" y="2247254"/>
                  <a:pt x="131551" y="2233278"/>
                  <a:pt x="123986" y="2216257"/>
                </a:cubicBezTo>
                <a:cubicBezTo>
                  <a:pt x="123981" y="2216247"/>
                  <a:pt x="85242" y="2100025"/>
                  <a:pt x="77491" y="2076772"/>
                </a:cubicBezTo>
                <a:lnTo>
                  <a:pt x="61993" y="2030277"/>
                </a:lnTo>
                <a:lnTo>
                  <a:pt x="46494" y="1983783"/>
                </a:lnTo>
                <a:cubicBezTo>
                  <a:pt x="41328" y="1911457"/>
                  <a:pt x="38211" y="1838956"/>
                  <a:pt x="30996" y="1766806"/>
                </a:cubicBezTo>
                <a:cubicBezTo>
                  <a:pt x="27869" y="1735538"/>
                  <a:pt x="18343" y="1705111"/>
                  <a:pt x="15498" y="1673816"/>
                </a:cubicBezTo>
                <a:cubicBezTo>
                  <a:pt x="8000" y="1591337"/>
                  <a:pt x="5166" y="1508501"/>
                  <a:pt x="0" y="1425844"/>
                </a:cubicBezTo>
                <a:cubicBezTo>
                  <a:pt x="5166" y="1353518"/>
                  <a:pt x="4742" y="1280575"/>
                  <a:pt x="15498" y="1208867"/>
                </a:cubicBezTo>
                <a:cubicBezTo>
                  <a:pt x="20345" y="1176555"/>
                  <a:pt x="36162" y="1146874"/>
                  <a:pt x="46494" y="1115877"/>
                </a:cubicBezTo>
                <a:lnTo>
                  <a:pt x="61993" y="1069383"/>
                </a:lnTo>
                <a:cubicBezTo>
                  <a:pt x="67159" y="1053885"/>
                  <a:pt x="68429" y="1036481"/>
                  <a:pt x="77491" y="1022888"/>
                </a:cubicBezTo>
                <a:cubicBezTo>
                  <a:pt x="87823" y="1007390"/>
                  <a:pt x="99247" y="992566"/>
                  <a:pt x="108488" y="976393"/>
                </a:cubicBezTo>
                <a:cubicBezTo>
                  <a:pt x="119950" y="956334"/>
                  <a:pt x="127597" y="934211"/>
                  <a:pt x="139484" y="914400"/>
                </a:cubicBezTo>
                <a:cubicBezTo>
                  <a:pt x="158651" y="882455"/>
                  <a:pt x="180813" y="852407"/>
                  <a:pt x="201478" y="821410"/>
                </a:cubicBezTo>
                <a:cubicBezTo>
                  <a:pt x="211810" y="805912"/>
                  <a:pt x="219303" y="788086"/>
                  <a:pt x="232474" y="774915"/>
                </a:cubicBezTo>
                <a:lnTo>
                  <a:pt x="278969" y="728420"/>
                </a:lnTo>
                <a:cubicBezTo>
                  <a:pt x="335487" y="558864"/>
                  <a:pt x="245351" y="815682"/>
                  <a:pt x="325464" y="635430"/>
                </a:cubicBezTo>
                <a:cubicBezTo>
                  <a:pt x="338734" y="605573"/>
                  <a:pt x="338337" y="569626"/>
                  <a:pt x="356461" y="542440"/>
                </a:cubicBezTo>
                <a:cubicBezTo>
                  <a:pt x="433414" y="427009"/>
                  <a:pt x="334515" y="568774"/>
                  <a:pt x="433952" y="449450"/>
                </a:cubicBezTo>
                <a:cubicBezTo>
                  <a:pt x="498528" y="371960"/>
                  <a:pt x="426204" y="428784"/>
                  <a:pt x="511444" y="371959"/>
                </a:cubicBezTo>
                <a:cubicBezTo>
                  <a:pt x="599265" y="240225"/>
                  <a:pt x="454620" y="444281"/>
                  <a:pt x="635430" y="263471"/>
                </a:cubicBezTo>
                <a:cubicBezTo>
                  <a:pt x="650928" y="247973"/>
                  <a:pt x="663688" y="229134"/>
                  <a:pt x="681925" y="216976"/>
                </a:cubicBezTo>
                <a:cubicBezTo>
                  <a:pt x="695518" y="207914"/>
                  <a:pt x="714139" y="209411"/>
                  <a:pt x="728420" y="201477"/>
                </a:cubicBezTo>
                <a:cubicBezTo>
                  <a:pt x="760985" y="183385"/>
                  <a:pt x="790413" y="160148"/>
                  <a:pt x="821410" y="139484"/>
                </a:cubicBezTo>
                <a:cubicBezTo>
                  <a:pt x="836908" y="129152"/>
                  <a:pt x="850234" y="114378"/>
                  <a:pt x="867905" y="108488"/>
                </a:cubicBezTo>
                <a:lnTo>
                  <a:pt x="914400" y="92989"/>
                </a:lnTo>
                <a:cubicBezTo>
                  <a:pt x="929898" y="77491"/>
                  <a:pt x="942657" y="58652"/>
                  <a:pt x="960894" y="46494"/>
                </a:cubicBezTo>
                <a:cubicBezTo>
                  <a:pt x="1081617" y="-33988"/>
                  <a:pt x="941845" y="96538"/>
                  <a:pt x="1038386" y="0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B85A1D9-A7C4-409E-BB56-15221138F942}"/>
              </a:ext>
            </a:extLst>
          </p:cNvPr>
          <p:cNvSpPr/>
          <p:nvPr/>
        </p:nvSpPr>
        <p:spPr>
          <a:xfrm>
            <a:off x="5563892" y="108488"/>
            <a:ext cx="1611823" cy="2947875"/>
          </a:xfrm>
          <a:custGeom>
            <a:avLst/>
            <a:gdLst>
              <a:gd name="connsiteX0" fmla="*/ 371959 w 1611823"/>
              <a:gd name="connsiteY0" fmla="*/ 2805193 h 2947875"/>
              <a:gd name="connsiteX1" fmla="*/ 340962 w 1611823"/>
              <a:gd name="connsiteY1" fmla="*/ 2944678 h 2947875"/>
              <a:gd name="connsiteX2" fmla="*/ 309966 w 1611823"/>
              <a:gd name="connsiteY2" fmla="*/ 2898183 h 2947875"/>
              <a:gd name="connsiteX3" fmla="*/ 278969 w 1611823"/>
              <a:gd name="connsiteY3" fmla="*/ 2805193 h 2947875"/>
              <a:gd name="connsiteX4" fmla="*/ 263471 w 1611823"/>
              <a:gd name="connsiteY4" fmla="*/ 2758698 h 2947875"/>
              <a:gd name="connsiteX5" fmla="*/ 232474 w 1611823"/>
              <a:gd name="connsiteY5" fmla="*/ 2650210 h 2947875"/>
              <a:gd name="connsiteX6" fmla="*/ 201477 w 1611823"/>
              <a:gd name="connsiteY6" fmla="*/ 2603715 h 2947875"/>
              <a:gd name="connsiteX7" fmla="*/ 139484 w 1611823"/>
              <a:gd name="connsiteY7" fmla="*/ 2526224 h 2947875"/>
              <a:gd name="connsiteX8" fmla="*/ 108488 w 1611823"/>
              <a:gd name="connsiteY8" fmla="*/ 2386739 h 2947875"/>
              <a:gd name="connsiteX9" fmla="*/ 77491 w 1611823"/>
              <a:gd name="connsiteY9" fmla="*/ 2293749 h 2947875"/>
              <a:gd name="connsiteX10" fmla="*/ 46494 w 1611823"/>
              <a:gd name="connsiteY10" fmla="*/ 2200759 h 2947875"/>
              <a:gd name="connsiteX11" fmla="*/ 30996 w 1611823"/>
              <a:gd name="connsiteY11" fmla="*/ 2154265 h 2947875"/>
              <a:gd name="connsiteX12" fmla="*/ 0 w 1611823"/>
              <a:gd name="connsiteY12" fmla="*/ 1844298 h 2947875"/>
              <a:gd name="connsiteX13" fmla="*/ 15498 w 1611823"/>
              <a:gd name="connsiteY13" fmla="*/ 1534332 h 2947875"/>
              <a:gd name="connsiteX14" fmla="*/ 30996 w 1611823"/>
              <a:gd name="connsiteY14" fmla="*/ 1456841 h 2947875"/>
              <a:gd name="connsiteX15" fmla="*/ 108488 w 1611823"/>
              <a:gd name="connsiteY15" fmla="*/ 1286359 h 2947875"/>
              <a:gd name="connsiteX16" fmla="*/ 139484 w 1611823"/>
              <a:gd name="connsiteY16" fmla="*/ 1239865 h 2947875"/>
              <a:gd name="connsiteX17" fmla="*/ 154983 w 1611823"/>
              <a:gd name="connsiteY17" fmla="*/ 1193370 h 2947875"/>
              <a:gd name="connsiteX18" fmla="*/ 216976 w 1611823"/>
              <a:gd name="connsiteY18" fmla="*/ 1100380 h 2947875"/>
              <a:gd name="connsiteX19" fmla="*/ 247972 w 1611823"/>
              <a:gd name="connsiteY19" fmla="*/ 1053885 h 2947875"/>
              <a:gd name="connsiteX20" fmla="*/ 263471 w 1611823"/>
              <a:gd name="connsiteY20" fmla="*/ 1007390 h 2947875"/>
              <a:gd name="connsiteX21" fmla="*/ 309966 w 1611823"/>
              <a:gd name="connsiteY21" fmla="*/ 976393 h 2947875"/>
              <a:gd name="connsiteX22" fmla="*/ 325464 w 1611823"/>
              <a:gd name="connsiteY22" fmla="*/ 929898 h 2947875"/>
              <a:gd name="connsiteX23" fmla="*/ 387457 w 1611823"/>
              <a:gd name="connsiteY23" fmla="*/ 836909 h 2947875"/>
              <a:gd name="connsiteX24" fmla="*/ 402955 w 1611823"/>
              <a:gd name="connsiteY24" fmla="*/ 790414 h 2947875"/>
              <a:gd name="connsiteX25" fmla="*/ 418454 w 1611823"/>
              <a:gd name="connsiteY25" fmla="*/ 728420 h 2947875"/>
              <a:gd name="connsiteX26" fmla="*/ 511444 w 1611823"/>
              <a:gd name="connsiteY26" fmla="*/ 635431 h 2947875"/>
              <a:gd name="connsiteX27" fmla="*/ 604433 w 1611823"/>
              <a:gd name="connsiteY27" fmla="*/ 573437 h 2947875"/>
              <a:gd name="connsiteX28" fmla="*/ 697423 w 1611823"/>
              <a:gd name="connsiteY28" fmla="*/ 542441 h 2947875"/>
              <a:gd name="connsiteX29" fmla="*/ 743918 w 1611823"/>
              <a:gd name="connsiteY29" fmla="*/ 511444 h 2947875"/>
              <a:gd name="connsiteX30" fmla="*/ 836908 w 1611823"/>
              <a:gd name="connsiteY30" fmla="*/ 480448 h 2947875"/>
              <a:gd name="connsiteX31" fmla="*/ 976393 w 1611823"/>
              <a:gd name="connsiteY31" fmla="*/ 402956 h 2947875"/>
              <a:gd name="connsiteX32" fmla="*/ 1069383 w 1611823"/>
              <a:gd name="connsiteY32" fmla="*/ 325465 h 2947875"/>
              <a:gd name="connsiteX33" fmla="*/ 1115877 w 1611823"/>
              <a:gd name="connsiteY33" fmla="*/ 309966 h 2947875"/>
              <a:gd name="connsiteX34" fmla="*/ 1162372 w 1611823"/>
              <a:gd name="connsiteY34" fmla="*/ 278970 h 2947875"/>
              <a:gd name="connsiteX35" fmla="*/ 1270861 w 1611823"/>
              <a:gd name="connsiteY35" fmla="*/ 232475 h 2947875"/>
              <a:gd name="connsiteX36" fmla="*/ 1379349 w 1611823"/>
              <a:gd name="connsiteY36" fmla="*/ 139485 h 2947875"/>
              <a:gd name="connsiteX37" fmla="*/ 1472339 w 1611823"/>
              <a:gd name="connsiteY37" fmla="*/ 77492 h 2947875"/>
              <a:gd name="connsiteX38" fmla="*/ 1565328 w 1611823"/>
              <a:gd name="connsiteY38" fmla="*/ 15498 h 2947875"/>
              <a:gd name="connsiteX39" fmla="*/ 1611823 w 1611823"/>
              <a:gd name="connsiteY39" fmla="*/ 0 h 29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11823" h="2947875">
                <a:moveTo>
                  <a:pt x="371959" y="2805193"/>
                </a:moveTo>
                <a:cubicBezTo>
                  <a:pt x="361627" y="2851688"/>
                  <a:pt x="367382" y="2905048"/>
                  <a:pt x="340962" y="2944678"/>
                </a:cubicBezTo>
                <a:cubicBezTo>
                  <a:pt x="330630" y="2960176"/>
                  <a:pt x="317531" y="2915204"/>
                  <a:pt x="309966" y="2898183"/>
                </a:cubicBezTo>
                <a:cubicBezTo>
                  <a:pt x="296696" y="2868326"/>
                  <a:pt x="289301" y="2836190"/>
                  <a:pt x="278969" y="2805193"/>
                </a:cubicBezTo>
                <a:cubicBezTo>
                  <a:pt x="273803" y="2789695"/>
                  <a:pt x="267433" y="2774547"/>
                  <a:pt x="263471" y="2758698"/>
                </a:cubicBezTo>
                <a:cubicBezTo>
                  <a:pt x="258506" y="2738841"/>
                  <a:pt x="243589" y="2672440"/>
                  <a:pt x="232474" y="2650210"/>
                </a:cubicBezTo>
                <a:cubicBezTo>
                  <a:pt x="224144" y="2633550"/>
                  <a:pt x="211809" y="2619213"/>
                  <a:pt x="201477" y="2603715"/>
                </a:cubicBezTo>
                <a:cubicBezTo>
                  <a:pt x="162522" y="2486848"/>
                  <a:pt x="219601" y="2626370"/>
                  <a:pt x="139484" y="2526224"/>
                </a:cubicBezTo>
                <a:cubicBezTo>
                  <a:pt x="123360" y="2506069"/>
                  <a:pt x="108762" y="2387833"/>
                  <a:pt x="108488" y="2386739"/>
                </a:cubicBezTo>
                <a:cubicBezTo>
                  <a:pt x="100564" y="2355041"/>
                  <a:pt x="87823" y="2324746"/>
                  <a:pt x="77491" y="2293749"/>
                </a:cubicBezTo>
                <a:lnTo>
                  <a:pt x="46494" y="2200759"/>
                </a:lnTo>
                <a:lnTo>
                  <a:pt x="30996" y="2154265"/>
                </a:lnTo>
                <a:cubicBezTo>
                  <a:pt x="20474" y="2070091"/>
                  <a:pt x="0" y="1920127"/>
                  <a:pt x="0" y="1844298"/>
                </a:cubicBezTo>
                <a:cubicBezTo>
                  <a:pt x="0" y="1740847"/>
                  <a:pt x="7248" y="1637454"/>
                  <a:pt x="15498" y="1534332"/>
                </a:cubicBezTo>
                <a:cubicBezTo>
                  <a:pt x="17599" y="1508074"/>
                  <a:pt x="24607" y="1482396"/>
                  <a:pt x="30996" y="1456841"/>
                </a:cubicBezTo>
                <a:cubicBezTo>
                  <a:pt x="44162" y="1404175"/>
                  <a:pt x="87112" y="1318423"/>
                  <a:pt x="108488" y="1286359"/>
                </a:cubicBezTo>
                <a:cubicBezTo>
                  <a:pt x="118820" y="1270861"/>
                  <a:pt x="131154" y="1256525"/>
                  <a:pt x="139484" y="1239865"/>
                </a:cubicBezTo>
                <a:cubicBezTo>
                  <a:pt x="146790" y="1225253"/>
                  <a:pt x="147049" y="1207651"/>
                  <a:pt x="154983" y="1193370"/>
                </a:cubicBezTo>
                <a:cubicBezTo>
                  <a:pt x="173075" y="1160805"/>
                  <a:pt x="196312" y="1131377"/>
                  <a:pt x="216976" y="1100380"/>
                </a:cubicBezTo>
                <a:cubicBezTo>
                  <a:pt x="227308" y="1084882"/>
                  <a:pt x="242082" y="1071556"/>
                  <a:pt x="247972" y="1053885"/>
                </a:cubicBezTo>
                <a:cubicBezTo>
                  <a:pt x="253138" y="1038387"/>
                  <a:pt x="253265" y="1020147"/>
                  <a:pt x="263471" y="1007390"/>
                </a:cubicBezTo>
                <a:cubicBezTo>
                  <a:pt x="275107" y="992845"/>
                  <a:pt x="294468" y="986725"/>
                  <a:pt x="309966" y="976393"/>
                </a:cubicBezTo>
                <a:cubicBezTo>
                  <a:pt x="315132" y="960895"/>
                  <a:pt x="317530" y="944179"/>
                  <a:pt x="325464" y="929898"/>
                </a:cubicBezTo>
                <a:cubicBezTo>
                  <a:pt x="343556" y="897333"/>
                  <a:pt x="375677" y="872250"/>
                  <a:pt x="387457" y="836909"/>
                </a:cubicBezTo>
                <a:cubicBezTo>
                  <a:pt x="392623" y="821411"/>
                  <a:pt x="398467" y="806122"/>
                  <a:pt x="402955" y="790414"/>
                </a:cubicBezTo>
                <a:cubicBezTo>
                  <a:pt x="408807" y="769933"/>
                  <a:pt x="406239" y="745870"/>
                  <a:pt x="418454" y="728420"/>
                </a:cubicBezTo>
                <a:cubicBezTo>
                  <a:pt x="443592" y="692509"/>
                  <a:pt x="474971" y="659747"/>
                  <a:pt x="511444" y="635431"/>
                </a:cubicBezTo>
                <a:cubicBezTo>
                  <a:pt x="542440" y="614766"/>
                  <a:pt x="569091" y="585217"/>
                  <a:pt x="604433" y="573437"/>
                </a:cubicBezTo>
                <a:lnTo>
                  <a:pt x="697423" y="542441"/>
                </a:lnTo>
                <a:cubicBezTo>
                  <a:pt x="712921" y="532109"/>
                  <a:pt x="726897" y="519009"/>
                  <a:pt x="743918" y="511444"/>
                </a:cubicBezTo>
                <a:cubicBezTo>
                  <a:pt x="773775" y="498174"/>
                  <a:pt x="836908" y="480448"/>
                  <a:pt x="836908" y="480448"/>
                </a:cubicBezTo>
                <a:cubicBezTo>
                  <a:pt x="943491" y="409392"/>
                  <a:pt x="894556" y="430234"/>
                  <a:pt x="976393" y="402956"/>
                </a:cubicBezTo>
                <a:cubicBezTo>
                  <a:pt x="1010672" y="368677"/>
                  <a:pt x="1026226" y="347044"/>
                  <a:pt x="1069383" y="325465"/>
                </a:cubicBezTo>
                <a:cubicBezTo>
                  <a:pt x="1083995" y="318159"/>
                  <a:pt x="1101265" y="317272"/>
                  <a:pt x="1115877" y="309966"/>
                </a:cubicBezTo>
                <a:cubicBezTo>
                  <a:pt x="1132537" y="301636"/>
                  <a:pt x="1146200" y="288211"/>
                  <a:pt x="1162372" y="278970"/>
                </a:cubicBezTo>
                <a:cubicBezTo>
                  <a:pt x="1215998" y="248327"/>
                  <a:pt x="1218697" y="249863"/>
                  <a:pt x="1270861" y="232475"/>
                </a:cubicBezTo>
                <a:cubicBezTo>
                  <a:pt x="1413545" y="137349"/>
                  <a:pt x="1191416" y="289830"/>
                  <a:pt x="1379349" y="139485"/>
                </a:cubicBezTo>
                <a:cubicBezTo>
                  <a:pt x="1408439" y="116213"/>
                  <a:pt x="1441342" y="98157"/>
                  <a:pt x="1472339" y="77492"/>
                </a:cubicBezTo>
                <a:lnTo>
                  <a:pt x="1565328" y="15498"/>
                </a:lnTo>
                <a:lnTo>
                  <a:pt x="1611823" y="0"/>
                </a:ln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D013A49-4246-46FD-9A3A-008E3DBA9B94}"/>
              </a:ext>
            </a:extLst>
          </p:cNvPr>
          <p:cNvSpPr/>
          <p:nvPr/>
        </p:nvSpPr>
        <p:spPr>
          <a:xfrm>
            <a:off x="6074893" y="929898"/>
            <a:ext cx="2573161" cy="1704814"/>
          </a:xfrm>
          <a:custGeom>
            <a:avLst/>
            <a:gdLst>
              <a:gd name="connsiteX0" fmla="*/ 139927 w 2573161"/>
              <a:gd name="connsiteY0" fmla="*/ 1704814 h 1704814"/>
              <a:gd name="connsiteX1" fmla="*/ 108931 w 2573161"/>
              <a:gd name="connsiteY1" fmla="*/ 1627322 h 1704814"/>
              <a:gd name="connsiteX2" fmla="*/ 31439 w 2573161"/>
              <a:gd name="connsiteY2" fmla="*/ 1534333 h 1704814"/>
              <a:gd name="connsiteX3" fmla="*/ 15941 w 2573161"/>
              <a:gd name="connsiteY3" fmla="*/ 1348353 h 1704814"/>
              <a:gd name="connsiteX4" fmla="*/ 31439 w 2573161"/>
              <a:gd name="connsiteY4" fmla="*/ 1301858 h 1704814"/>
              <a:gd name="connsiteX5" fmla="*/ 46938 w 2573161"/>
              <a:gd name="connsiteY5" fmla="*/ 1193370 h 1704814"/>
              <a:gd name="connsiteX6" fmla="*/ 62436 w 2573161"/>
              <a:gd name="connsiteY6" fmla="*/ 914400 h 1704814"/>
              <a:gd name="connsiteX7" fmla="*/ 93432 w 2573161"/>
              <a:gd name="connsiteY7" fmla="*/ 774916 h 1704814"/>
              <a:gd name="connsiteX8" fmla="*/ 139927 w 2573161"/>
              <a:gd name="connsiteY8" fmla="*/ 666427 h 1704814"/>
              <a:gd name="connsiteX9" fmla="*/ 170924 w 2573161"/>
              <a:gd name="connsiteY9" fmla="*/ 619933 h 1704814"/>
              <a:gd name="connsiteX10" fmla="*/ 263914 w 2573161"/>
              <a:gd name="connsiteY10" fmla="*/ 542441 h 1704814"/>
              <a:gd name="connsiteX11" fmla="*/ 372402 w 2573161"/>
              <a:gd name="connsiteY11" fmla="*/ 433953 h 1704814"/>
              <a:gd name="connsiteX12" fmla="*/ 511887 w 2573161"/>
              <a:gd name="connsiteY12" fmla="*/ 356461 h 1704814"/>
              <a:gd name="connsiteX13" fmla="*/ 666870 w 2573161"/>
              <a:gd name="connsiteY13" fmla="*/ 263471 h 1704814"/>
              <a:gd name="connsiteX14" fmla="*/ 728863 w 2573161"/>
              <a:gd name="connsiteY14" fmla="*/ 247973 h 1704814"/>
              <a:gd name="connsiteX15" fmla="*/ 775358 w 2573161"/>
              <a:gd name="connsiteY15" fmla="*/ 216977 h 1704814"/>
              <a:gd name="connsiteX16" fmla="*/ 868348 w 2573161"/>
              <a:gd name="connsiteY16" fmla="*/ 185980 h 1704814"/>
              <a:gd name="connsiteX17" fmla="*/ 914843 w 2573161"/>
              <a:gd name="connsiteY17" fmla="*/ 154983 h 1704814"/>
              <a:gd name="connsiteX18" fmla="*/ 1023331 w 2573161"/>
              <a:gd name="connsiteY18" fmla="*/ 123987 h 1704814"/>
              <a:gd name="connsiteX19" fmla="*/ 1069826 w 2573161"/>
              <a:gd name="connsiteY19" fmla="*/ 92990 h 1704814"/>
              <a:gd name="connsiteX20" fmla="*/ 1178314 w 2573161"/>
              <a:gd name="connsiteY20" fmla="*/ 46495 h 1704814"/>
              <a:gd name="connsiteX21" fmla="*/ 1224809 w 2573161"/>
              <a:gd name="connsiteY21" fmla="*/ 15499 h 1704814"/>
              <a:gd name="connsiteX22" fmla="*/ 1364293 w 2573161"/>
              <a:gd name="connsiteY22" fmla="*/ 0 h 1704814"/>
              <a:gd name="connsiteX23" fmla="*/ 1565771 w 2573161"/>
              <a:gd name="connsiteY23" fmla="*/ 15499 h 1704814"/>
              <a:gd name="connsiteX24" fmla="*/ 1643263 w 2573161"/>
              <a:gd name="connsiteY24" fmla="*/ 30997 h 1704814"/>
              <a:gd name="connsiteX25" fmla="*/ 1844741 w 2573161"/>
              <a:gd name="connsiteY25" fmla="*/ 46495 h 1704814"/>
              <a:gd name="connsiteX26" fmla="*/ 1891236 w 2573161"/>
              <a:gd name="connsiteY26" fmla="*/ 61994 h 1704814"/>
              <a:gd name="connsiteX27" fmla="*/ 2356185 w 2573161"/>
              <a:gd name="connsiteY27" fmla="*/ 61994 h 1704814"/>
              <a:gd name="connsiteX28" fmla="*/ 2573161 w 2573161"/>
              <a:gd name="connsiteY28" fmla="*/ 46495 h 17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73161" h="1704814">
                <a:moveTo>
                  <a:pt x="139927" y="1704814"/>
                </a:moveTo>
                <a:cubicBezTo>
                  <a:pt x="129595" y="1678983"/>
                  <a:pt x="121373" y="1652205"/>
                  <a:pt x="108931" y="1627322"/>
                </a:cubicBezTo>
                <a:cubicBezTo>
                  <a:pt x="87354" y="1584168"/>
                  <a:pt x="65715" y="1568608"/>
                  <a:pt x="31439" y="1534333"/>
                </a:cubicBezTo>
                <a:cubicBezTo>
                  <a:pt x="-5154" y="1424551"/>
                  <a:pt x="-9102" y="1461050"/>
                  <a:pt x="15941" y="1348353"/>
                </a:cubicBezTo>
                <a:cubicBezTo>
                  <a:pt x="19485" y="1332405"/>
                  <a:pt x="26273" y="1317356"/>
                  <a:pt x="31439" y="1301858"/>
                </a:cubicBezTo>
                <a:cubicBezTo>
                  <a:pt x="36605" y="1265695"/>
                  <a:pt x="44025" y="1229784"/>
                  <a:pt x="46938" y="1193370"/>
                </a:cubicBezTo>
                <a:cubicBezTo>
                  <a:pt x="54365" y="1100533"/>
                  <a:pt x="54368" y="1007183"/>
                  <a:pt x="62436" y="914400"/>
                </a:cubicBezTo>
                <a:cubicBezTo>
                  <a:pt x="64433" y="891431"/>
                  <a:pt x="85840" y="801488"/>
                  <a:pt x="93432" y="774916"/>
                </a:cubicBezTo>
                <a:cubicBezTo>
                  <a:pt x="105850" y="731453"/>
                  <a:pt x="116315" y="707748"/>
                  <a:pt x="139927" y="666427"/>
                </a:cubicBezTo>
                <a:cubicBezTo>
                  <a:pt x="149168" y="650255"/>
                  <a:pt x="159000" y="634242"/>
                  <a:pt x="170924" y="619933"/>
                </a:cubicBezTo>
                <a:cubicBezTo>
                  <a:pt x="208216" y="575183"/>
                  <a:pt x="218196" y="572920"/>
                  <a:pt x="263914" y="542441"/>
                </a:cubicBezTo>
                <a:cubicBezTo>
                  <a:pt x="334969" y="435858"/>
                  <a:pt x="290565" y="461231"/>
                  <a:pt x="372402" y="433953"/>
                </a:cubicBezTo>
                <a:cubicBezTo>
                  <a:pt x="518329" y="288026"/>
                  <a:pt x="284319" y="508174"/>
                  <a:pt x="511887" y="356461"/>
                </a:cubicBezTo>
                <a:cubicBezTo>
                  <a:pt x="558234" y="325563"/>
                  <a:pt x="612404" y="283896"/>
                  <a:pt x="666870" y="263471"/>
                </a:cubicBezTo>
                <a:cubicBezTo>
                  <a:pt x="686814" y="255992"/>
                  <a:pt x="708199" y="253139"/>
                  <a:pt x="728863" y="247973"/>
                </a:cubicBezTo>
                <a:cubicBezTo>
                  <a:pt x="744361" y="237641"/>
                  <a:pt x="758337" y="224542"/>
                  <a:pt x="775358" y="216977"/>
                </a:cubicBezTo>
                <a:cubicBezTo>
                  <a:pt x="805215" y="203707"/>
                  <a:pt x="868348" y="185980"/>
                  <a:pt x="868348" y="185980"/>
                </a:cubicBezTo>
                <a:cubicBezTo>
                  <a:pt x="883846" y="175648"/>
                  <a:pt x="898183" y="163313"/>
                  <a:pt x="914843" y="154983"/>
                </a:cubicBezTo>
                <a:cubicBezTo>
                  <a:pt x="937076" y="143867"/>
                  <a:pt x="1003470" y="128952"/>
                  <a:pt x="1023331" y="123987"/>
                </a:cubicBezTo>
                <a:cubicBezTo>
                  <a:pt x="1038829" y="113655"/>
                  <a:pt x="1053166" y="101320"/>
                  <a:pt x="1069826" y="92990"/>
                </a:cubicBezTo>
                <a:cubicBezTo>
                  <a:pt x="1243717" y="6044"/>
                  <a:pt x="952540" y="175508"/>
                  <a:pt x="1178314" y="46495"/>
                </a:cubicBezTo>
                <a:cubicBezTo>
                  <a:pt x="1194486" y="37254"/>
                  <a:pt x="1206739" y="20017"/>
                  <a:pt x="1224809" y="15499"/>
                </a:cubicBezTo>
                <a:cubicBezTo>
                  <a:pt x="1270193" y="4153"/>
                  <a:pt x="1317798" y="5166"/>
                  <a:pt x="1364293" y="0"/>
                </a:cubicBezTo>
                <a:cubicBezTo>
                  <a:pt x="1431452" y="5166"/>
                  <a:pt x="1498825" y="8061"/>
                  <a:pt x="1565771" y="15499"/>
                </a:cubicBezTo>
                <a:cubicBezTo>
                  <a:pt x="1591952" y="18408"/>
                  <a:pt x="1617082" y="28088"/>
                  <a:pt x="1643263" y="30997"/>
                </a:cubicBezTo>
                <a:cubicBezTo>
                  <a:pt x="1710209" y="38435"/>
                  <a:pt x="1777582" y="41329"/>
                  <a:pt x="1844741" y="46495"/>
                </a:cubicBezTo>
                <a:cubicBezTo>
                  <a:pt x="1860239" y="51661"/>
                  <a:pt x="1874966" y="60515"/>
                  <a:pt x="1891236" y="61994"/>
                </a:cubicBezTo>
                <a:cubicBezTo>
                  <a:pt x="2168693" y="87218"/>
                  <a:pt x="2130771" y="82486"/>
                  <a:pt x="2356185" y="61994"/>
                </a:cubicBezTo>
                <a:cubicBezTo>
                  <a:pt x="2456591" y="28524"/>
                  <a:pt x="2386343" y="46495"/>
                  <a:pt x="2573161" y="46495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E75DDF8-C267-4578-B52E-73CF8787FA99}"/>
              </a:ext>
            </a:extLst>
          </p:cNvPr>
          <p:cNvSpPr/>
          <p:nvPr/>
        </p:nvSpPr>
        <p:spPr>
          <a:xfrm>
            <a:off x="6447295" y="1766807"/>
            <a:ext cx="3068789" cy="898901"/>
          </a:xfrm>
          <a:custGeom>
            <a:avLst/>
            <a:gdLst>
              <a:gd name="connsiteX0" fmla="*/ 0 w 3068789"/>
              <a:gd name="connsiteY0" fmla="*/ 898901 h 898901"/>
              <a:gd name="connsiteX1" fmla="*/ 15498 w 3068789"/>
              <a:gd name="connsiteY1" fmla="*/ 821410 h 898901"/>
              <a:gd name="connsiteX2" fmla="*/ 46495 w 3068789"/>
              <a:gd name="connsiteY2" fmla="*/ 774915 h 898901"/>
              <a:gd name="connsiteX3" fmla="*/ 77491 w 3068789"/>
              <a:gd name="connsiteY3" fmla="*/ 681925 h 898901"/>
              <a:gd name="connsiteX4" fmla="*/ 123986 w 3068789"/>
              <a:gd name="connsiteY4" fmla="*/ 542440 h 898901"/>
              <a:gd name="connsiteX5" fmla="*/ 139485 w 3068789"/>
              <a:gd name="connsiteY5" fmla="*/ 495946 h 898901"/>
              <a:gd name="connsiteX6" fmla="*/ 216976 w 3068789"/>
              <a:gd name="connsiteY6" fmla="*/ 402956 h 898901"/>
              <a:gd name="connsiteX7" fmla="*/ 247973 w 3068789"/>
              <a:gd name="connsiteY7" fmla="*/ 309966 h 898901"/>
              <a:gd name="connsiteX8" fmla="*/ 340963 w 3068789"/>
              <a:gd name="connsiteY8" fmla="*/ 216976 h 898901"/>
              <a:gd name="connsiteX9" fmla="*/ 387458 w 3068789"/>
              <a:gd name="connsiteY9" fmla="*/ 170481 h 898901"/>
              <a:gd name="connsiteX10" fmla="*/ 433952 w 3068789"/>
              <a:gd name="connsiteY10" fmla="*/ 154983 h 898901"/>
              <a:gd name="connsiteX11" fmla="*/ 464949 w 3068789"/>
              <a:gd name="connsiteY11" fmla="*/ 108488 h 898901"/>
              <a:gd name="connsiteX12" fmla="*/ 511444 w 3068789"/>
              <a:gd name="connsiteY12" fmla="*/ 92990 h 898901"/>
              <a:gd name="connsiteX13" fmla="*/ 573437 w 3068789"/>
              <a:gd name="connsiteY13" fmla="*/ 61993 h 898901"/>
              <a:gd name="connsiteX14" fmla="*/ 619932 w 3068789"/>
              <a:gd name="connsiteY14" fmla="*/ 15498 h 898901"/>
              <a:gd name="connsiteX15" fmla="*/ 821410 w 3068789"/>
              <a:gd name="connsiteY15" fmla="*/ 0 h 898901"/>
              <a:gd name="connsiteX16" fmla="*/ 1394847 w 3068789"/>
              <a:gd name="connsiteY16" fmla="*/ 15498 h 898901"/>
              <a:gd name="connsiteX17" fmla="*/ 1441342 w 3068789"/>
              <a:gd name="connsiteY17" fmla="*/ 30996 h 898901"/>
              <a:gd name="connsiteX18" fmla="*/ 1534332 w 3068789"/>
              <a:gd name="connsiteY18" fmla="*/ 46495 h 898901"/>
              <a:gd name="connsiteX19" fmla="*/ 1673817 w 3068789"/>
              <a:gd name="connsiteY19" fmla="*/ 92990 h 898901"/>
              <a:gd name="connsiteX20" fmla="*/ 1720312 w 3068789"/>
              <a:gd name="connsiteY20" fmla="*/ 108488 h 898901"/>
              <a:gd name="connsiteX21" fmla="*/ 1906291 w 3068789"/>
              <a:gd name="connsiteY21" fmla="*/ 139485 h 898901"/>
              <a:gd name="connsiteX22" fmla="*/ 2138766 w 3068789"/>
              <a:gd name="connsiteY22" fmla="*/ 170481 h 898901"/>
              <a:gd name="connsiteX23" fmla="*/ 2216258 w 3068789"/>
              <a:gd name="connsiteY23" fmla="*/ 185979 h 898901"/>
              <a:gd name="connsiteX24" fmla="*/ 2262752 w 3068789"/>
              <a:gd name="connsiteY24" fmla="*/ 216976 h 898901"/>
              <a:gd name="connsiteX25" fmla="*/ 2448732 w 3068789"/>
              <a:gd name="connsiteY25" fmla="*/ 263471 h 898901"/>
              <a:gd name="connsiteX26" fmla="*/ 2541722 w 3068789"/>
              <a:gd name="connsiteY26" fmla="*/ 294468 h 898901"/>
              <a:gd name="connsiteX27" fmla="*/ 2681207 w 3068789"/>
              <a:gd name="connsiteY27" fmla="*/ 340962 h 898901"/>
              <a:gd name="connsiteX28" fmla="*/ 2774197 w 3068789"/>
              <a:gd name="connsiteY28" fmla="*/ 371959 h 898901"/>
              <a:gd name="connsiteX29" fmla="*/ 2882685 w 3068789"/>
              <a:gd name="connsiteY29" fmla="*/ 387457 h 898901"/>
              <a:gd name="connsiteX30" fmla="*/ 2944678 w 3068789"/>
              <a:gd name="connsiteY30" fmla="*/ 402956 h 898901"/>
              <a:gd name="connsiteX31" fmla="*/ 3022169 w 3068789"/>
              <a:gd name="connsiteY31" fmla="*/ 418454 h 898901"/>
              <a:gd name="connsiteX32" fmla="*/ 3068664 w 3068789"/>
              <a:gd name="connsiteY32" fmla="*/ 449451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068789" h="898901">
                <a:moveTo>
                  <a:pt x="0" y="898901"/>
                </a:moveTo>
                <a:cubicBezTo>
                  <a:pt x="5166" y="873071"/>
                  <a:pt x="6249" y="846075"/>
                  <a:pt x="15498" y="821410"/>
                </a:cubicBezTo>
                <a:cubicBezTo>
                  <a:pt x="22038" y="803969"/>
                  <a:pt x="38930" y="791936"/>
                  <a:pt x="46495" y="774915"/>
                </a:cubicBezTo>
                <a:cubicBezTo>
                  <a:pt x="59765" y="745058"/>
                  <a:pt x="67159" y="712922"/>
                  <a:pt x="77491" y="681925"/>
                </a:cubicBezTo>
                <a:lnTo>
                  <a:pt x="123986" y="542440"/>
                </a:lnTo>
                <a:cubicBezTo>
                  <a:pt x="129152" y="526942"/>
                  <a:pt x="130423" y="509539"/>
                  <a:pt x="139485" y="495946"/>
                </a:cubicBezTo>
                <a:cubicBezTo>
                  <a:pt x="182639" y="431214"/>
                  <a:pt x="157310" y="462622"/>
                  <a:pt x="216976" y="402956"/>
                </a:cubicBezTo>
                <a:cubicBezTo>
                  <a:pt x="227308" y="371959"/>
                  <a:pt x="224869" y="333070"/>
                  <a:pt x="247973" y="309966"/>
                </a:cubicBezTo>
                <a:lnTo>
                  <a:pt x="340963" y="216976"/>
                </a:lnTo>
                <a:cubicBezTo>
                  <a:pt x="356461" y="201478"/>
                  <a:pt x="366665" y="177412"/>
                  <a:pt x="387458" y="170481"/>
                </a:cubicBezTo>
                <a:lnTo>
                  <a:pt x="433952" y="154983"/>
                </a:lnTo>
                <a:cubicBezTo>
                  <a:pt x="444284" y="139485"/>
                  <a:pt x="450404" y="120124"/>
                  <a:pt x="464949" y="108488"/>
                </a:cubicBezTo>
                <a:cubicBezTo>
                  <a:pt x="477706" y="98283"/>
                  <a:pt x="496428" y="99425"/>
                  <a:pt x="511444" y="92990"/>
                </a:cubicBezTo>
                <a:cubicBezTo>
                  <a:pt x="532679" y="83889"/>
                  <a:pt x="554637" y="75422"/>
                  <a:pt x="573437" y="61993"/>
                </a:cubicBezTo>
                <a:cubicBezTo>
                  <a:pt x="591272" y="49253"/>
                  <a:pt x="598668" y="20814"/>
                  <a:pt x="619932" y="15498"/>
                </a:cubicBezTo>
                <a:cubicBezTo>
                  <a:pt x="685279" y="-839"/>
                  <a:pt x="754251" y="5166"/>
                  <a:pt x="821410" y="0"/>
                </a:cubicBezTo>
                <a:cubicBezTo>
                  <a:pt x="1012556" y="5166"/>
                  <a:pt x="1203870" y="5949"/>
                  <a:pt x="1394847" y="15498"/>
                </a:cubicBezTo>
                <a:cubicBezTo>
                  <a:pt x="1411163" y="16314"/>
                  <a:pt x="1425394" y="27452"/>
                  <a:pt x="1441342" y="30996"/>
                </a:cubicBezTo>
                <a:cubicBezTo>
                  <a:pt x="1472018" y="37813"/>
                  <a:pt x="1503846" y="38873"/>
                  <a:pt x="1534332" y="46495"/>
                </a:cubicBezTo>
                <a:cubicBezTo>
                  <a:pt x="1534366" y="46503"/>
                  <a:pt x="1650553" y="85235"/>
                  <a:pt x="1673817" y="92990"/>
                </a:cubicBezTo>
                <a:cubicBezTo>
                  <a:pt x="1689315" y="98156"/>
                  <a:pt x="1704463" y="104526"/>
                  <a:pt x="1720312" y="108488"/>
                </a:cubicBezTo>
                <a:cubicBezTo>
                  <a:pt x="1822712" y="134088"/>
                  <a:pt x="1761169" y="121344"/>
                  <a:pt x="1906291" y="139485"/>
                </a:cubicBezTo>
                <a:cubicBezTo>
                  <a:pt x="2020252" y="177471"/>
                  <a:pt x="1904328" y="142901"/>
                  <a:pt x="2138766" y="170481"/>
                </a:cubicBezTo>
                <a:cubicBezTo>
                  <a:pt x="2164928" y="173559"/>
                  <a:pt x="2190427" y="180813"/>
                  <a:pt x="2216258" y="185979"/>
                </a:cubicBezTo>
                <a:cubicBezTo>
                  <a:pt x="2231756" y="196311"/>
                  <a:pt x="2245731" y="209411"/>
                  <a:pt x="2262752" y="216976"/>
                </a:cubicBezTo>
                <a:cubicBezTo>
                  <a:pt x="2371180" y="265167"/>
                  <a:pt x="2337337" y="235622"/>
                  <a:pt x="2448732" y="263471"/>
                </a:cubicBezTo>
                <a:cubicBezTo>
                  <a:pt x="2480430" y="271395"/>
                  <a:pt x="2510725" y="284136"/>
                  <a:pt x="2541722" y="294468"/>
                </a:cubicBezTo>
                <a:lnTo>
                  <a:pt x="2681207" y="340962"/>
                </a:lnTo>
                <a:lnTo>
                  <a:pt x="2774197" y="371959"/>
                </a:lnTo>
                <a:cubicBezTo>
                  <a:pt x="2810360" y="377125"/>
                  <a:pt x="2846744" y="380922"/>
                  <a:pt x="2882685" y="387457"/>
                </a:cubicBezTo>
                <a:cubicBezTo>
                  <a:pt x="2903642" y="391267"/>
                  <a:pt x="2923885" y="398335"/>
                  <a:pt x="2944678" y="402956"/>
                </a:cubicBezTo>
                <a:cubicBezTo>
                  <a:pt x="2970393" y="408670"/>
                  <a:pt x="2996614" y="412065"/>
                  <a:pt x="3022169" y="418454"/>
                </a:cubicBezTo>
                <a:cubicBezTo>
                  <a:pt x="3073565" y="431303"/>
                  <a:pt x="3068664" y="418970"/>
                  <a:pt x="3068664" y="449451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ADEF4CC-AAAD-4578-A631-FAA511858D2E}"/>
              </a:ext>
            </a:extLst>
          </p:cNvPr>
          <p:cNvSpPr/>
          <p:nvPr/>
        </p:nvSpPr>
        <p:spPr>
          <a:xfrm>
            <a:off x="6555783" y="2371241"/>
            <a:ext cx="2899322" cy="1394847"/>
          </a:xfrm>
          <a:custGeom>
            <a:avLst/>
            <a:gdLst>
              <a:gd name="connsiteX0" fmla="*/ 0 w 2899322"/>
              <a:gd name="connsiteY0" fmla="*/ 526942 h 1394847"/>
              <a:gd name="connsiteX1" fmla="*/ 77492 w 2899322"/>
              <a:gd name="connsiteY1" fmla="*/ 464949 h 1394847"/>
              <a:gd name="connsiteX2" fmla="*/ 108488 w 2899322"/>
              <a:gd name="connsiteY2" fmla="*/ 418454 h 1394847"/>
              <a:gd name="connsiteX3" fmla="*/ 201478 w 2899322"/>
              <a:gd name="connsiteY3" fmla="*/ 356461 h 1394847"/>
              <a:gd name="connsiteX4" fmla="*/ 247973 w 2899322"/>
              <a:gd name="connsiteY4" fmla="*/ 309966 h 1394847"/>
              <a:gd name="connsiteX5" fmla="*/ 294468 w 2899322"/>
              <a:gd name="connsiteY5" fmla="*/ 294467 h 1394847"/>
              <a:gd name="connsiteX6" fmla="*/ 433953 w 2899322"/>
              <a:gd name="connsiteY6" fmla="*/ 216976 h 1394847"/>
              <a:gd name="connsiteX7" fmla="*/ 619932 w 2899322"/>
              <a:gd name="connsiteY7" fmla="*/ 92990 h 1394847"/>
              <a:gd name="connsiteX8" fmla="*/ 666427 w 2899322"/>
              <a:gd name="connsiteY8" fmla="*/ 61993 h 1394847"/>
              <a:gd name="connsiteX9" fmla="*/ 712922 w 2899322"/>
              <a:gd name="connsiteY9" fmla="*/ 46495 h 1394847"/>
              <a:gd name="connsiteX10" fmla="*/ 774915 w 2899322"/>
              <a:gd name="connsiteY10" fmla="*/ 15498 h 1394847"/>
              <a:gd name="connsiteX11" fmla="*/ 898902 w 2899322"/>
              <a:gd name="connsiteY11" fmla="*/ 0 h 1394847"/>
              <a:gd name="connsiteX12" fmla="*/ 1193370 w 2899322"/>
              <a:gd name="connsiteY12" fmla="*/ 15498 h 1394847"/>
              <a:gd name="connsiteX13" fmla="*/ 1317356 w 2899322"/>
              <a:gd name="connsiteY13" fmla="*/ 30996 h 1394847"/>
              <a:gd name="connsiteX14" fmla="*/ 1410346 w 2899322"/>
              <a:gd name="connsiteY14" fmla="*/ 61993 h 1394847"/>
              <a:gd name="connsiteX15" fmla="*/ 1580827 w 2899322"/>
              <a:gd name="connsiteY15" fmla="*/ 139484 h 1394847"/>
              <a:gd name="connsiteX16" fmla="*/ 1673817 w 2899322"/>
              <a:gd name="connsiteY16" fmla="*/ 170481 h 1394847"/>
              <a:gd name="connsiteX17" fmla="*/ 1720312 w 2899322"/>
              <a:gd name="connsiteY17" fmla="*/ 185979 h 1394847"/>
              <a:gd name="connsiteX18" fmla="*/ 1844298 w 2899322"/>
              <a:gd name="connsiteY18" fmla="*/ 232474 h 1394847"/>
              <a:gd name="connsiteX19" fmla="*/ 1890793 w 2899322"/>
              <a:gd name="connsiteY19" fmla="*/ 263471 h 1394847"/>
              <a:gd name="connsiteX20" fmla="*/ 1937288 w 2899322"/>
              <a:gd name="connsiteY20" fmla="*/ 278969 h 1394847"/>
              <a:gd name="connsiteX21" fmla="*/ 2030278 w 2899322"/>
              <a:gd name="connsiteY21" fmla="*/ 325464 h 1394847"/>
              <a:gd name="connsiteX22" fmla="*/ 2123268 w 2899322"/>
              <a:gd name="connsiteY22" fmla="*/ 371959 h 1394847"/>
              <a:gd name="connsiteX23" fmla="*/ 2169763 w 2899322"/>
              <a:gd name="connsiteY23" fmla="*/ 402956 h 1394847"/>
              <a:gd name="connsiteX24" fmla="*/ 2216258 w 2899322"/>
              <a:gd name="connsiteY24" fmla="*/ 418454 h 1394847"/>
              <a:gd name="connsiteX25" fmla="*/ 2247254 w 2899322"/>
              <a:gd name="connsiteY25" fmla="*/ 464949 h 1394847"/>
              <a:gd name="connsiteX26" fmla="*/ 2293749 w 2899322"/>
              <a:gd name="connsiteY26" fmla="*/ 480447 h 1394847"/>
              <a:gd name="connsiteX27" fmla="*/ 2402237 w 2899322"/>
              <a:gd name="connsiteY27" fmla="*/ 511444 h 1394847"/>
              <a:gd name="connsiteX28" fmla="*/ 2448732 w 2899322"/>
              <a:gd name="connsiteY28" fmla="*/ 557939 h 1394847"/>
              <a:gd name="connsiteX29" fmla="*/ 2495227 w 2899322"/>
              <a:gd name="connsiteY29" fmla="*/ 588935 h 1394847"/>
              <a:gd name="connsiteX30" fmla="*/ 2557220 w 2899322"/>
              <a:gd name="connsiteY30" fmla="*/ 681925 h 1394847"/>
              <a:gd name="connsiteX31" fmla="*/ 2634712 w 2899322"/>
              <a:gd name="connsiteY31" fmla="*/ 774915 h 1394847"/>
              <a:gd name="connsiteX32" fmla="*/ 2650210 w 2899322"/>
              <a:gd name="connsiteY32" fmla="*/ 821410 h 1394847"/>
              <a:gd name="connsiteX33" fmla="*/ 2727702 w 2899322"/>
              <a:gd name="connsiteY33" fmla="*/ 914400 h 1394847"/>
              <a:gd name="connsiteX34" fmla="*/ 2758698 w 2899322"/>
              <a:gd name="connsiteY34" fmla="*/ 976393 h 1394847"/>
              <a:gd name="connsiteX35" fmla="*/ 2789695 w 2899322"/>
              <a:gd name="connsiteY35" fmla="*/ 1022888 h 1394847"/>
              <a:gd name="connsiteX36" fmla="*/ 2820692 w 2899322"/>
              <a:gd name="connsiteY36" fmla="*/ 1131376 h 1394847"/>
              <a:gd name="connsiteX37" fmla="*/ 2851688 w 2899322"/>
              <a:gd name="connsiteY37" fmla="*/ 1177871 h 1394847"/>
              <a:gd name="connsiteX38" fmla="*/ 2898183 w 2899322"/>
              <a:gd name="connsiteY38" fmla="*/ 1332854 h 1394847"/>
              <a:gd name="connsiteX39" fmla="*/ 2898183 w 2899322"/>
              <a:gd name="connsiteY39" fmla="*/ 1394847 h 139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99322" h="1394847">
                <a:moveTo>
                  <a:pt x="0" y="526942"/>
                </a:moveTo>
                <a:cubicBezTo>
                  <a:pt x="25831" y="506278"/>
                  <a:pt x="54101" y="488340"/>
                  <a:pt x="77492" y="464949"/>
                </a:cubicBezTo>
                <a:cubicBezTo>
                  <a:pt x="90663" y="451778"/>
                  <a:pt x="94470" y="430720"/>
                  <a:pt x="108488" y="418454"/>
                </a:cubicBezTo>
                <a:cubicBezTo>
                  <a:pt x="136524" y="393923"/>
                  <a:pt x="175136" y="382803"/>
                  <a:pt x="201478" y="356461"/>
                </a:cubicBezTo>
                <a:cubicBezTo>
                  <a:pt x="216976" y="340963"/>
                  <a:pt x="229736" y="322124"/>
                  <a:pt x="247973" y="309966"/>
                </a:cubicBezTo>
                <a:cubicBezTo>
                  <a:pt x="261566" y="300904"/>
                  <a:pt x="280187" y="302401"/>
                  <a:pt x="294468" y="294467"/>
                </a:cubicBezTo>
                <a:cubicBezTo>
                  <a:pt x="454337" y="205650"/>
                  <a:pt x="328749" y="252043"/>
                  <a:pt x="433953" y="216976"/>
                </a:cubicBezTo>
                <a:lnTo>
                  <a:pt x="619932" y="92990"/>
                </a:lnTo>
                <a:cubicBezTo>
                  <a:pt x="635430" y="82658"/>
                  <a:pt x="648756" y="67883"/>
                  <a:pt x="666427" y="61993"/>
                </a:cubicBezTo>
                <a:cubicBezTo>
                  <a:pt x="681925" y="56827"/>
                  <a:pt x="697906" y="52930"/>
                  <a:pt x="712922" y="46495"/>
                </a:cubicBezTo>
                <a:cubicBezTo>
                  <a:pt x="734157" y="37394"/>
                  <a:pt x="752501" y="21101"/>
                  <a:pt x="774915" y="15498"/>
                </a:cubicBezTo>
                <a:cubicBezTo>
                  <a:pt x="815322" y="5396"/>
                  <a:pt x="857573" y="5166"/>
                  <a:pt x="898902" y="0"/>
                </a:cubicBezTo>
                <a:cubicBezTo>
                  <a:pt x="997058" y="5166"/>
                  <a:pt x="1095347" y="8237"/>
                  <a:pt x="1193370" y="15498"/>
                </a:cubicBezTo>
                <a:cubicBezTo>
                  <a:pt x="1234906" y="18575"/>
                  <a:pt x="1276630" y="22269"/>
                  <a:pt x="1317356" y="30996"/>
                </a:cubicBezTo>
                <a:cubicBezTo>
                  <a:pt x="1349304" y="37842"/>
                  <a:pt x="1410346" y="61993"/>
                  <a:pt x="1410346" y="61993"/>
                </a:cubicBezTo>
                <a:cubicBezTo>
                  <a:pt x="1555025" y="158445"/>
                  <a:pt x="1445755" y="102646"/>
                  <a:pt x="1580827" y="139484"/>
                </a:cubicBezTo>
                <a:cubicBezTo>
                  <a:pt x="1612349" y="148081"/>
                  <a:pt x="1642820" y="160149"/>
                  <a:pt x="1673817" y="170481"/>
                </a:cubicBezTo>
                <a:lnTo>
                  <a:pt x="1720312" y="185979"/>
                </a:lnTo>
                <a:cubicBezTo>
                  <a:pt x="1829351" y="258673"/>
                  <a:pt x="1691088" y="175020"/>
                  <a:pt x="1844298" y="232474"/>
                </a:cubicBezTo>
                <a:cubicBezTo>
                  <a:pt x="1861739" y="239014"/>
                  <a:pt x="1874133" y="255141"/>
                  <a:pt x="1890793" y="263471"/>
                </a:cubicBezTo>
                <a:cubicBezTo>
                  <a:pt x="1905405" y="270777"/>
                  <a:pt x="1921790" y="273803"/>
                  <a:pt x="1937288" y="278969"/>
                </a:cubicBezTo>
                <a:cubicBezTo>
                  <a:pt x="2070537" y="367802"/>
                  <a:pt x="1901946" y="261298"/>
                  <a:pt x="2030278" y="325464"/>
                </a:cubicBezTo>
                <a:cubicBezTo>
                  <a:pt x="2150454" y="385552"/>
                  <a:pt x="2006402" y="333004"/>
                  <a:pt x="2123268" y="371959"/>
                </a:cubicBezTo>
                <a:cubicBezTo>
                  <a:pt x="2138766" y="382291"/>
                  <a:pt x="2153103" y="394626"/>
                  <a:pt x="2169763" y="402956"/>
                </a:cubicBezTo>
                <a:cubicBezTo>
                  <a:pt x="2184375" y="410262"/>
                  <a:pt x="2203501" y="408249"/>
                  <a:pt x="2216258" y="418454"/>
                </a:cubicBezTo>
                <a:cubicBezTo>
                  <a:pt x="2230803" y="430090"/>
                  <a:pt x="2232709" y="453313"/>
                  <a:pt x="2247254" y="464949"/>
                </a:cubicBezTo>
                <a:cubicBezTo>
                  <a:pt x="2260011" y="475154"/>
                  <a:pt x="2278041" y="475959"/>
                  <a:pt x="2293749" y="480447"/>
                </a:cubicBezTo>
                <a:cubicBezTo>
                  <a:pt x="2429946" y="519360"/>
                  <a:pt x="2290778" y="474289"/>
                  <a:pt x="2402237" y="511444"/>
                </a:cubicBezTo>
                <a:cubicBezTo>
                  <a:pt x="2417735" y="526942"/>
                  <a:pt x="2431894" y="543908"/>
                  <a:pt x="2448732" y="557939"/>
                </a:cubicBezTo>
                <a:cubicBezTo>
                  <a:pt x="2463041" y="569863"/>
                  <a:pt x="2482961" y="574917"/>
                  <a:pt x="2495227" y="588935"/>
                </a:cubicBezTo>
                <a:cubicBezTo>
                  <a:pt x="2519758" y="616971"/>
                  <a:pt x="2530878" y="655583"/>
                  <a:pt x="2557220" y="681925"/>
                </a:cubicBezTo>
                <a:cubicBezTo>
                  <a:pt x="2616886" y="741591"/>
                  <a:pt x="2591557" y="710183"/>
                  <a:pt x="2634712" y="774915"/>
                </a:cubicBezTo>
                <a:cubicBezTo>
                  <a:pt x="2639878" y="790413"/>
                  <a:pt x="2642904" y="806798"/>
                  <a:pt x="2650210" y="821410"/>
                </a:cubicBezTo>
                <a:cubicBezTo>
                  <a:pt x="2671787" y="864564"/>
                  <a:pt x="2693427" y="880125"/>
                  <a:pt x="2727702" y="914400"/>
                </a:cubicBezTo>
                <a:cubicBezTo>
                  <a:pt x="2738034" y="935064"/>
                  <a:pt x="2747236" y="956334"/>
                  <a:pt x="2758698" y="976393"/>
                </a:cubicBezTo>
                <a:cubicBezTo>
                  <a:pt x="2767939" y="992566"/>
                  <a:pt x="2781365" y="1006228"/>
                  <a:pt x="2789695" y="1022888"/>
                </a:cubicBezTo>
                <a:cubicBezTo>
                  <a:pt x="2819846" y="1083191"/>
                  <a:pt x="2790907" y="1061878"/>
                  <a:pt x="2820692" y="1131376"/>
                </a:cubicBezTo>
                <a:cubicBezTo>
                  <a:pt x="2828029" y="1148496"/>
                  <a:pt x="2844123" y="1160850"/>
                  <a:pt x="2851688" y="1177871"/>
                </a:cubicBezTo>
                <a:cubicBezTo>
                  <a:pt x="2859506" y="1195461"/>
                  <a:pt x="2894263" y="1301491"/>
                  <a:pt x="2898183" y="1332854"/>
                </a:cubicBezTo>
                <a:cubicBezTo>
                  <a:pt x="2900746" y="1353359"/>
                  <a:pt x="2898183" y="1374183"/>
                  <a:pt x="2898183" y="1394847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8FD705A-4A21-4752-BE93-70675E8D827E}"/>
              </a:ext>
            </a:extLst>
          </p:cNvPr>
          <p:cNvSpPr/>
          <p:nvPr/>
        </p:nvSpPr>
        <p:spPr>
          <a:xfrm>
            <a:off x="6617776" y="2929180"/>
            <a:ext cx="2076773" cy="2960176"/>
          </a:xfrm>
          <a:custGeom>
            <a:avLst/>
            <a:gdLst>
              <a:gd name="connsiteX0" fmla="*/ 0 w 2076773"/>
              <a:gd name="connsiteY0" fmla="*/ 61993 h 2960176"/>
              <a:gd name="connsiteX1" fmla="*/ 108488 w 2076773"/>
              <a:gd name="connsiteY1" fmla="*/ 46495 h 2960176"/>
              <a:gd name="connsiteX2" fmla="*/ 170482 w 2076773"/>
              <a:gd name="connsiteY2" fmla="*/ 30996 h 2960176"/>
              <a:gd name="connsiteX3" fmla="*/ 294468 w 2076773"/>
              <a:gd name="connsiteY3" fmla="*/ 15498 h 2960176"/>
              <a:gd name="connsiteX4" fmla="*/ 387458 w 2076773"/>
              <a:gd name="connsiteY4" fmla="*/ 0 h 2960176"/>
              <a:gd name="connsiteX5" fmla="*/ 604434 w 2076773"/>
              <a:gd name="connsiteY5" fmla="*/ 15498 h 2960176"/>
              <a:gd name="connsiteX6" fmla="*/ 728421 w 2076773"/>
              <a:gd name="connsiteY6" fmla="*/ 46495 h 2960176"/>
              <a:gd name="connsiteX7" fmla="*/ 774916 w 2076773"/>
              <a:gd name="connsiteY7" fmla="*/ 61993 h 2960176"/>
              <a:gd name="connsiteX8" fmla="*/ 976393 w 2076773"/>
              <a:gd name="connsiteY8" fmla="*/ 77491 h 2960176"/>
              <a:gd name="connsiteX9" fmla="*/ 1038387 w 2076773"/>
              <a:gd name="connsiteY9" fmla="*/ 108488 h 2960176"/>
              <a:gd name="connsiteX10" fmla="*/ 1084882 w 2076773"/>
              <a:gd name="connsiteY10" fmla="*/ 123986 h 2960176"/>
              <a:gd name="connsiteX11" fmla="*/ 1177871 w 2076773"/>
              <a:gd name="connsiteY11" fmla="*/ 201478 h 2960176"/>
              <a:gd name="connsiteX12" fmla="*/ 1270861 w 2076773"/>
              <a:gd name="connsiteY12" fmla="*/ 232474 h 2960176"/>
              <a:gd name="connsiteX13" fmla="*/ 1363851 w 2076773"/>
              <a:gd name="connsiteY13" fmla="*/ 325464 h 2960176"/>
              <a:gd name="connsiteX14" fmla="*/ 1456841 w 2076773"/>
              <a:gd name="connsiteY14" fmla="*/ 387457 h 2960176"/>
              <a:gd name="connsiteX15" fmla="*/ 1503336 w 2076773"/>
              <a:gd name="connsiteY15" fmla="*/ 433952 h 2960176"/>
              <a:gd name="connsiteX16" fmla="*/ 1565329 w 2076773"/>
              <a:gd name="connsiteY16" fmla="*/ 526942 h 2960176"/>
              <a:gd name="connsiteX17" fmla="*/ 1658319 w 2076773"/>
              <a:gd name="connsiteY17" fmla="*/ 604434 h 2960176"/>
              <a:gd name="connsiteX18" fmla="*/ 1751309 w 2076773"/>
              <a:gd name="connsiteY18" fmla="*/ 681925 h 2960176"/>
              <a:gd name="connsiteX19" fmla="*/ 1766807 w 2076773"/>
              <a:gd name="connsiteY19" fmla="*/ 728420 h 2960176"/>
              <a:gd name="connsiteX20" fmla="*/ 1813302 w 2076773"/>
              <a:gd name="connsiteY20" fmla="*/ 774915 h 2960176"/>
              <a:gd name="connsiteX21" fmla="*/ 1844299 w 2076773"/>
              <a:gd name="connsiteY21" fmla="*/ 821410 h 2960176"/>
              <a:gd name="connsiteX22" fmla="*/ 1906292 w 2076773"/>
              <a:gd name="connsiteY22" fmla="*/ 960895 h 2960176"/>
              <a:gd name="connsiteX23" fmla="*/ 1952787 w 2076773"/>
              <a:gd name="connsiteY23" fmla="*/ 1069383 h 2960176"/>
              <a:gd name="connsiteX24" fmla="*/ 1983783 w 2076773"/>
              <a:gd name="connsiteY24" fmla="*/ 1115878 h 2960176"/>
              <a:gd name="connsiteX25" fmla="*/ 2014780 w 2076773"/>
              <a:gd name="connsiteY25" fmla="*/ 1208867 h 2960176"/>
              <a:gd name="connsiteX26" fmla="*/ 2030278 w 2076773"/>
              <a:gd name="connsiteY26" fmla="*/ 1255362 h 2960176"/>
              <a:gd name="connsiteX27" fmla="*/ 2045777 w 2076773"/>
              <a:gd name="connsiteY27" fmla="*/ 1363851 h 2960176"/>
              <a:gd name="connsiteX28" fmla="*/ 2061275 w 2076773"/>
              <a:gd name="connsiteY28" fmla="*/ 1441342 h 2960176"/>
              <a:gd name="connsiteX29" fmla="*/ 2045777 w 2076773"/>
              <a:gd name="connsiteY29" fmla="*/ 1720312 h 2960176"/>
              <a:gd name="connsiteX30" fmla="*/ 2061275 w 2076773"/>
              <a:gd name="connsiteY30" fmla="*/ 2045776 h 2960176"/>
              <a:gd name="connsiteX31" fmla="*/ 2076773 w 2076773"/>
              <a:gd name="connsiteY31" fmla="*/ 2247254 h 2960176"/>
              <a:gd name="connsiteX32" fmla="*/ 2061275 w 2076773"/>
              <a:gd name="connsiteY32" fmla="*/ 2464230 h 2960176"/>
              <a:gd name="connsiteX33" fmla="*/ 2045777 w 2076773"/>
              <a:gd name="connsiteY33" fmla="*/ 2510725 h 2960176"/>
              <a:gd name="connsiteX34" fmla="*/ 1999282 w 2076773"/>
              <a:gd name="connsiteY34" fmla="*/ 2541722 h 2960176"/>
              <a:gd name="connsiteX35" fmla="*/ 1983783 w 2076773"/>
              <a:gd name="connsiteY35" fmla="*/ 2588217 h 2960176"/>
              <a:gd name="connsiteX36" fmla="*/ 1890793 w 2076773"/>
              <a:gd name="connsiteY36" fmla="*/ 2650210 h 2960176"/>
              <a:gd name="connsiteX37" fmla="*/ 1828800 w 2076773"/>
              <a:gd name="connsiteY37" fmla="*/ 2727701 h 2960176"/>
              <a:gd name="connsiteX38" fmla="*/ 1813302 w 2076773"/>
              <a:gd name="connsiteY38" fmla="*/ 2774196 h 2960176"/>
              <a:gd name="connsiteX39" fmla="*/ 1782305 w 2076773"/>
              <a:gd name="connsiteY39" fmla="*/ 2820691 h 2960176"/>
              <a:gd name="connsiteX40" fmla="*/ 1704814 w 2076773"/>
              <a:gd name="connsiteY40" fmla="*/ 2960176 h 2960176"/>
              <a:gd name="connsiteX41" fmla="*/ 1689316 w 2076773"/>
              <a:gd name="connsiteY41" fmla="*/ 2960176 h 29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76773" h="2960176">
                <a:moveTo>
                  <a:pt x="0" y="61993"/>
                </a:moveTo>
                <a:cubicBezTo>
                  <a:pt x="36163" y="56827"/>
                  <a:pt x="72547" y="53030"/>
                  <a:pt x="108488" y="46495"/>
                </a:cubicBezTo>
                <a:cubicBezTo>
                  <a:pt x="129445" y="42685"/>
                  <a:pt x="149471" y="34498"/>
                  <a:pt x="170482" y="30996"/>
                </a:cubicBezTo>
                <a:cubicBezTo>
                  <a:pt x="211566" y="24149"/>
                  <a:pt x="253236" y="21388"/>
                  <a:pt x="294468" y="15498"/>
                </a:cubicBezTo>
                <a:cubicBezTo>
                  <a:pt x="325576" y="11054"/>
                  <a:pt x="356461" y="5166"/>
                  <a:pt x="387458" y="0"/>
                </a:cubicBezTo>
                <a:cubicBezTo>
                  <a:pt x="459783" y="5166"/>
                  <a:pt x="532589" y="5701"/>
                  <a:pt x="604434" y="15498"/>
                </a:cubicBezTo>
                <a:cubicBezTo>
                  <a:pt x="646644" y="21254"/>
                  <a:pt x="688006" y="33024"/>
                  <a:pt x="728421" y="46495"/>
                </a:cubicBezTo>
                <a:cubicBezTo>
                  <a:pt x="743919" y="51661"/>
                  <a:pt x="758706" y="59967"/>
                  <a:pt x="774916" y="61993"/>
                </a:cubicBezTo>
                <a:cubicBezTo>
                  <a:pt x="841753" y="70348"/>
                  <a:pt x="909234" y="72325"/>
                  <a:pt x="976393" y="77491"/>
                </a:cubicBezTo>
                <a:cubicBezTo>
                  <a:pt x="997058" y="87823"/>
                  <a:pt x="1017151" y="99387"/>
                  <a:pt x="1038387" y="108488"/>
                </a:cubicBezTo>
                <a:cubicBezTo>
                  <a:pt x="1053403" y="114923"/>
                  <a:pt x="1071289" y="114924"/>
                  <a:pt x="1084882" y="123986"/>
                </a:cubicBezTo>
                <a:cubicBezTo>
                  <a:pt x="1157872" y="172645"/>
                  <a:pt x="1101817" y="167676"/>
                  <a:pt x="1177871" y="201478"/>
                </a:cubicBezTo>
                <a:cubicBezTo>
                  <a:pt x="1207728" y="214748"/>
                  <a:pt x="1270861" y="232474"/>
                  <a:pt x="1270861" y="232474"/>
                </a:cubicBezTo>
                <a:cubicBezTo>
                  <a:pt x="1301858" y="263471"/>
                  <a:pt x="1327377" y="301148"/>
                  <a:pt x="1363851" y="325464"/>
                </a:cubicBezTo>
                <a:cubicBezTo>
                  <a:pt x="1394848" y="346128"/>
                  <a:pt x="1430499" y="361115"/>
                  <a:pt x="1456841" y="387457"/>
                </a:cubicBezTo>
                <a:cubicBezTo>
                  <a:pt x="1472339" y="402955"/>
                  <a:pt x="1489880" y="416651"/>
                  <a:pt x="1503336" y="433952"/>
                </a:cubicBezTo>
                <a:cubicBezTo>
                  <a:pt x="1526207" y="463358"/>
                  <a:pt x="1534332" y="506277"/>
                  <a:pt x="1565329" y="526942"/>
                </a:cubicBezTo>
                <a:cubicBezTo>
                  <a:pt x="1680774" y="603906"/>
                  <a:pt x="1538979" y="504985"/>
                  <a:pt x="1658319" y="604434"/>
                </a:cubicBezTo>
                <a:cubicBezTo>
                  <a:pt x="1787783" y="712320"/>
                  <a:pt x="1615473" y="546089"/>
                  <a:pt x="1751309" y="681925"/>
                </a:cubicBezTo>
                <a:cubicBezTo>
                  <a:pt x="1756475" y="697423"/>
                  <a:pt x="1757745" y="714827"/>
                  <a:pt x="1766807" y="728420"/>
                </a:cubicBezTo>
                <a:cubicBezTo>
                  <a:pt x="1778965" y="746657"/>
                  <a:pt x="1799270" y="758077"/>
                  <a:pt x="1813302" y="774915"/>
                </a:cubicBezTo>
                <a:cubicBezTo>
                  <a:pt x="1825227" y="789224"/>
                  <a:pt x="1833967" y="805912"/>
                  <a:pt x="1844299" y="821410"/>
                </a:cubicBezTo>
                <a:cubicBezTo>
                  <a:pt x="1881185" y="932071"/>
                  <a:pt x="1857171" y="887214"/>
                  <a:pt x="1906292" y="960895"/>
                </a:cubicBezTo>
                <a:cubicBezTo>
                  <a:pt x="1923680" y="1013058"/>
                  <a:pt x="1922144" y="1015758"/>
                  <a:pt x="1952787" y="1069383"/>
                </a:cubicBezTo>
                <a:cubicBezTo>
                  <a:pt x="1962028" y="1085555"/>
                  <a:pt x="1976218" y="1098857"/>
                  <a:pt x="1983783" y="1115878"/>
                </a:cubicBezTo>
                <a:cubicBezTo>
                  <a:pt x="1997053" y="1145735"/>
                  <a:pt x="2004448" y="1177871"/>
                  <a:pt x="2014780" y="1208867"/>
                </a:cubicBezTo>
                <a:lnTo>
                  <a:pt x="2030278" y="1255362"/>
                </a:lnTo>
                <a:cubicBezTo>
                  <a:pt x="2035444" y="1291525"/>
                  <a:pt x="2039771" y="1327818"/>
                  <a:pt x="2045777" y="1363851"/>
                </a:cubicBezTo>
                <a:cubicBezTo>
                  <a:pt x="2050108" y="1389834"/>
                  <a:pt x="2061275" y="1415000"/>
                  <a:pt x="2061275" y="1441342"/>
                </a:cubicBezTo>
                <a:cubicBezTo>
                  <a:pt x="2061275" y="1534475"/>
                  <a:pt x="2050943" y="1627322"/>
                  <a:pt x="2045777" y="1720312"/>
                </a:cubicBezTo>
                <a:cubicBezTo>
                  <a:pt x="2050943" y="1828800"/>
                  <a:pt x="2054897" y="1937352"/>
                  <a:pt x="2061275" y="2045776"/>
                </a:cubicBezTo>
                <a:cubicBezTo>
                  <a:pt x="2065230" y="2113017"/>
                  <a:pt x="2076773" y="2179896"/>
                  <a:pt x="2076773" y="2247254"/>
                </a:cubicBezTo>
                <a:cubicBezTo>
                  <a:pt x="2076773" y="2319764"/>
                  <a:pt x="2069747" y="2392217"/>
                  <a:pt x="2061275" y="2464230"/>
                </a:cubicBezTo>
                <a:cubicBezTo>
                  <a:pt x="2059366" y="2480455"/>
                  <a:pt x="2055982" y="2497968"/>
                  <a:pt x="2045777" y="2510725"/>
                </a:cubicBezTo>
                <a:cubicBezTo>
                  <a:pt x="2034141" y="2525270"/>
                  <a:pt x="2014780" y="2531390"/>
                  <a:pt x="1999282" y="2541722"/>
                </a:cubicBezTo>
                <a:cubicBezTo>
                  <a:pt x="1994116" y="2557220"/>
                  <a:pt x="1995335" y="2576665"/>
                  <a:pt x="1983783" y="2588217"/>
                </a:cubicBezTo>
                <a:cubicBezTo>
                  <a:pt x="1957441" y="2614559"/>
                  <a:pt x="1890793" y="2650210"/>
                  <a:pt x="1890793" y="2650210"/>
                </a:cubicBezTo>
                <a:cubicBezTo>
                  <a:pt x="1851838" y="2767077"/>
                  <a:pt x="1908917" y="2627555"/>
                  <a:pt x="1828800" y="2727701"/>
                </a:cubicBezTo>
                <a:cubicBezTo>
                  <a:pt x="1818595" y="2740458"/>
                  <a:pt x="1820608" y="2759584"/>
                  <a:pt x="1813302" y="2774196"/>
                </a:cubicBezTo>
                <a:cubicBezTo>
                  <a:pt x="1804972" y="2790856"/>
                  <a:pt x="1792637" y="2805193"/>
                  <a:pt x="1782305" y="2820691"/>
                </a:cubicBezTo>
                <a:cubicBezTo>
                  <a:pt x="1770606" y="2855788"/>
                  <a:pt x="1740342" y="2960176"/>
                  <a:pt x="1704814" y="2960176"/>
                </a:cubicBezTo>
                <a:lnTo>
                  <a:pt x="1689316" y="2960176"/>
                </a:ln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4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unch of green bananas&#10;&#10;Description automatically generated">
            <a:extLst>
              <a:ext uri="{FF2B5EF4-FFF2-40B4-BE49-F238E27FC236}">
                <a16:creationId xmlns:a16="http://schemas.microsoft.com/office/drawing/2014/main" id="{AD422AC9-36E4-4CD9-9A57-EA8DCF4A4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51" y="0"/>
            <a:ext cx="10351698" cy="6858000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208EB07-C825-486A-A444-3A27292DA680}"/>
              </a:ext>
            </a:extLst>
          </p:cNvPr>
          <p:cNvSpPr/>
          <p:nvPr/>
        </p:nvSpPr>
        <p:spPr>
          <a:xfrm>
            <a:off x="5780868" y="2898183"/>
            <a:ext cx="1255363" cy="3921071"/>
          </a:xfrm>
          <a:custGeom>
            <a:avLst/>
            <a:gdLst>
              <a:gd name="connsiteX0" fmla="*/ 0 w 1255363"/>
              <a:gd name="connsiteY0" fmla="*/ 30997 h 3921071"/>
              <a:gd name="connsiteX1" fmla="*/ 77491 w 1255363"/>
              <a:gd name="connsiteY1" fmla="*/ 15498 h 3921071"/>
              <a:gd name="connsiteX2" fmla="*/ 123986 w 1255363"/>
              <a:gd name="connsiteY2" fmla="*/ 0 h 3921071"/>
              <a:gd name="connsiteX3" fmla="*/ 418454 w 1255363"/>
              <a:gd name="connsiteY3" fmla="*/ 30997 h 3921071"/>
              <a:gd name="connsiteX4" fmla="*/ 464949 w 1255363"/>
              <a:gd name="connsiteY4" fmla="*/ 46495 h 3921071"/>
              <a:gd name="connsiteX5" fmla="*/ 604434 w 1255363"/>
              <a:gd name="connsiteY5" fmla="*/ 77492 h 3921071"/>
              <a:gd name="connsiteX6" fmla="*/ 650929 w 1255363"/>
              <a:gd name="connsiteY6" fmla="*/ 108488 h 3921071"/>
              <a:gd name="connsiteX7" fmla="*/ 681925 w 1255363"/>
              <a:gd name="connsiteY7" fmla="*/ 154983 h 3921071"/>
              <a:gd name="connsiteX8" fmla="*/ 836908 w 1255363"/>
              <a:gd name="connsiteY8" fmla="*/ 247973 h 3921071"/>
              <a:gd name="connsiteX9" fmla="*/ 883403 w 1255363"/>
              <a:gd name="connsiteY9" fmla="*/ 263471 h 3921071"/>
              <a:gd name="connsiteX10" fmla="*/ 914400 w 1255363"/>
              <a:gd name="connsiteY10" fmla="*/ 309966 h 3921071"/>
              <a:gd name="connsiteX11" fmla="*/ 1007390 w 1255363"/>
              <a:gd name="connsiteY11" fmla="*/ 371959 h 3921071"/>
              <a:gd name="connsiteX12" fmla="*/ 1084881 w 1255363"/>
              <a:gd name="connsiteY12" fmla="*/ 495946 h 3921071"/>
              <a:gd name="connsiteX13" fmla="*/ 1100379 w 1255363"/>
              <a:gd name="connsiteY13" fmla="*/ 542441 h 3921071"/>
              <a:gd name="connsiteX14" fmla="*/ 1131376 w 1255363"/>
              <a:gd name="connsiteY14" fmla="*/ 588936 h 3921071"/>
              <a:gd name="connsiteX15" fmla="*/ 1193369 w 1255363"/>
              <a:gd name="connsiteY15" fmla="*/ 728420 h 3921071"/>
              <a:gd name="connsiteX16" fmla="*/ 1239864 w 1255363"/>
              <a:gd name="connsiteY16" fmla="*/ 883403 h 3921071"/>
              <a:gd name="connsiteX17" fmla="*/ 1255363 w 1255363"/>
              <a:gd name="connsiteY17" fmla="*/ 929898 h 3921071"/>
              <a:gd name="connsiteX18" fmla="*/ 1239864 w 1255363"/>
              <a:gd name="connsiteY18" fmla="*/ 1425844 h 3921071"/>
              <a:gd name="connsiteX19" fmla="*/ 1224366 w 1255363"/>
              <a:gd name="connsiteY19" fmla="*/ 1549831 h 3921071"/>
              <a:gd name="connsiteX20" fmla="*/ 1193369 w 1255363"/>
              <a:gd name="connsiteY20" fmla="*/ 2123268 h 3921071"/>
              <a:gd name="connsiteX21" fmla="*/ 1162373 w 1255363"/>
              <a:gd name="connsiteY21" fmla="*/ 2216258 h 3921071"/>
              <a:gd name="connsiteX22" fmla="*/ 1131376 w 1255363"/>
              <a:gd name="connsiteY22" fmla="*/ 2324746 h 3921071"/>
              <a:gd name="connsiteX23" fmla="*/ 1100379 w 1255363"/>
              <a:gd name="connsiteY23" fmla="*/ 2371241 h 3921071"/>
              <a:gd name="connsiteX24" fmla="*/ 1053885 w 1255363"/>
              <a:gd name="connsiteY24" fmla="*/ 2510725 h 3921071"/>
              <a:gd name="connsiteX25" fmla="*/ 1038386 w 1255363"/>
              <a:gd name="connsiteY25" fmla="*/ 2557220 h 3921071"/>
              <a:gd name="connsiteX26" fmla="*/ 1007390 w 1255363"/>
              <a:gd name="connsiteY26" fmla="*/ 2619214 h 3921071"/>
              <a:gd name="connsiteX27" fmla="*/ 991891 w 1255363"/>
              <a:gd name="connsiteY27" fmla="*/ 2665709 h 3921071"/>
              <a:gd name="connsiteX28" fmla="*/ 960895 w 1255363"/>
              <a:gd name="connsiteY28" fmla="*/ 2712203 h 3921071"/>
              <a:gd name="connsiteX29" fmla="*/ 929898 w 1255363"/>
              <a:gd name="connsiteY29" fmla="*/ 2805193 h 3921071"/>
              <a:gd name="connsiteX30" fmla="*/ 836908 w 1255363"/>
              <a:gd name="connsiteY30" fmla="*/ 2944678 h 3921071"/>
              <a:gd name="connsiteX31" fmla="*/ 805912 w 1255363"/>
              <a:gd name="connsiteY31" fmla="*/ 2991173 h 3921071"/>
              <a:gd name="connsiteX32" fmla="*/ 759417 w 1255363"/>
              <a:gd name="connsiteY32" fmla="*/ 3084163 h 3921071"/>
              <a:gd name="connsiteX33" fmla="*/ 712922 w 1255363"/>
              <a:gd name="connsiteY33" fmla="*/ 3192651 h 3921071"/>
              <a:gd name="connsiteX34" fmla="*/ 619932 w 1255363"/>
              <a:gd name="connsiteY34" fmla="*/ 3378631 h 3921071"/>
              <a:gd name="connsiteX35" fmla="*/ 573437 w 1255363"/>
              <a:gd name="connsiteY35" fmla="*/ 3425125 h 3921071"/>
              <a:gd name="connsiteX36" fmla="*/ 480447 w 1255363"/>
              <a:gd name="connsiteY36" fmla="*/ 3487119 h 3921071"/>
              <a:gd name="connsiteX37" fmla="*/ 418454 w 1255363"/>
              <a:gd name="connsiteY37" fmla="*/ 3580109 h 3921071"/>
              <a:gd name="connsiteX38" fmla="*/ 325464 w 1255363"/>
              <a:gd name="connsiteY38" fmla="*/ 3642102 h 3921071"/>
              <a:gd name="connsiteX39" fmla="*/ 278969 w 1255363"/>
              <a:gd name="connsiteY39" fmla="*/ 3735092 h 3921071"/>
              <a:gd name="connsiteX40" fmla="*/ 232474 w 1255363"/>
              <a:gd name="connsiteY40" fmla="*/ 3766088 h 3921071"/>
              <a:gd name="connsiteX41" fmla="*/ 170481 w 1255363"/>
              <a:gd name="connsiteY41" fmla="*/ 3812583 h 3921071"/>
              <a:gd name="connsiteX42" fmla="*/ 139485 w 1255363"/>
              <a:gd name="connsiteY42" fmla="*/ 3859078 h 3921071"/>
              <a:gd name="connsiteX43" fmla="*/ 92990 w 1255363"/>
              <a:gd name="connsiteY43" fmla="*/ 3921071 h 392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55363" h="3921071">
                <a:moveTo>
                  <a:pt x="0" y="30997"/>
                </a:moveTo>
                <a:cubicBezTo>
                  <a:pt x="25830" y="25831"/>
                  <a:pt x="51936" y="21887"/>
                  <a:pt x="77491" y="15498"/>
                </a:cubicBezTo>
                <a:cubicBezTo>
                  <a:pt x="93340" y="11536"/>
                  <a:pt x="107649" y="0"/>
                  <a:pt x="123986" y="0"/>
                </a:cubicBezTo>
                <a:cubicBezTo>
                  <a:pt x="144151" y="0"/>
                  <a:pt x="390789" y="27923"/>
                  <a:pt x="418454" y="30997"/>
                </a:cubicBezTo>
                <a:cubicBezTo>
                  <a:pt x="433952" y="36163"/>
                  <a:pt x="449001" y="42951"/>
                  <a:pt x="464949" y="46495"/>
                </a:cubicBezTo>
                <a:cubicBezTo>
                  <a:pt x="507816" y="56021"/>
                  <a:pt x="562563" y="56556"/>
                  <a:pt x="604434" y="77492"/>
                </a:cubicBezTo>
                <a:cubicBezTo>
                  <a:pt x="621094" y="85822"/>
                  <a:pt x="635431" y="98156"/>
                  <a:pt x="650929" y="108488"/>
                </a:cubicBezTo>
                <a:cubicBezTo>
                  <a:pt x="661261" y="123986"/>
                  <a:pt x="667907" y="142717"/>
                  <a:pt x="681925" y="154983"/>
                </a:cubicBezTo>
                <a:cubicBezTo>
                  <a:pt x="717178" y="185830"/>
                  <a:pt x="789323" y="227579"/>
                  <a:pt x="836908" y="247973"/>
                </a:cubicBezTo>
                <a:cubicBezTo>
                  <a:pt x="851924" y="254408"/>
                  <a:pt x="867905" y="258305"/>
                  <a:pt x="883403" y="263471"/>
                </a:cubicBezTo>
                <a:cubicBezTo>
                  <a:pt x="893735" y="278969"/>
                  <a:pt x="900382" y="297700"/>
                  <a:pt x="914400" y="309966"/>
                </a:cubicBezTo>
                <a:cubicBezTo>
                  <a:pt x="942436" y="334497"/>
                  <a:pt x="1007390" y="371959"/>
                  <a:pt x="1007390" y="371959"/>
                </a:cubicBezTo>
                <a:cubicBezTo>
                  <a:pt x="1044276" y="482620"/>
                  <a:pt x="1011200" y="446825"/>
                  <a:pt x="1084881" y="495946"/>
                </a:cubicBezTo>
                <a:cubicBezTo>
                  <a:pt x="1090047" y="511444"/>
                  <a:pt x="1093073" y="527829"/>
                  <a:pt x="1100379" y="542441"/>
                </a:cubicBezTo>
                <a:cubicBezTo>
                  <a:pt x="1108709" y="559101"/>
                  <a:pt x="1123811" y="571915"/>
                  <a:pt x="1131376" y="588936"/>
                </a:cubicBezTo>
                <a:cubicBezTo>
                  <a:pt x="1205153" y="754931"/>
                  <a:pt x="1123219" y="623193"/>
                  <a:pt x="1193369" y="728420"/>
                </a:cubicBezTo>
                <a:cubicBezTo>
                  <a:pt x="1216791" y="822106"/>
                  <a:pt x="1202134" y="770214"/>
                  <a:pt x="1239864" y="883403"/>
                </a:cubicBezTo>
                <a:lnTo>
                  <a:pt x="1255363" y="929898"/>
                </a:lnTo>
                <a:cubicBezTo>
                  <a:pt x="1250197" y="1095213"/>
                  <a:pt x="1248124" y="1260654"/>
                  <a:pt x="1239864" y="1425844"/>
                </a:cubicBezTo>
                <a:cubicBezTo>
                  <a:pt x="1237784" y="1467443"/>
                  <a:pt x="1226614" y="1508241"/>
                  <a:pt x="1224366" y="1549831"/>
                </a:cubicBezTo>
                <a:cubicBezTo>
                  <a:pt x="1224144" y="1553943"/>
                  <a:pt x="1222819" y="1985834"/>
                  <a:pt x="1193369" y="2123268"/>
                </a:cubicBezTo>
                <a:cubicBezTo>
                  <a:pt x="1186523" y="2155216"/>
                  <a:pt x="1170298" y="2184560"/>
                  <a:pt x="1162373" y="2216258"/>
                </a:cubicBezTo>
                <a:cubicBezTo>
                  <a:pt x="1157408" y="2236115"/>
                  <a:pt x="1142491" y="2302516"/>
                  <a:pt x="1131376" y="2324746"/>
                </a:cubicBezTo>
                <a:cubicBezTo>
                  <a:pt x="1123046" y="2341406"/>
                  <a:pt x="1110711" y="2355743"/>
                  <a:pt x="1100379" y="2371241"/>
                </a:cubicBezTo>
                <a:lnTo>
                  <a:pt x="1053885" y="2510725"/>
                </a:lnTo>
                <a:cubicBezTo>
                  <a:pt x="1048719" y="2526223"/>
                  <a:pt x="1045692" y="2542608"/>
                  <a:pt x="1038386" y="2557220"/>
                </a:cubicBezTo>
                <a:cubicBezTo>
                  <a:pt x="1028054" y="2577885"/>
                  <a:pt x="1016491" y="2597978"/>
                  <a:pt x="1007390" y="2619214"/>
                </a:cubicBezTo>
                <a:cubicBezTo>
                  <a:pt x="1000955" y="2634230"/>
                  <a:pt x="999197" y="2651097"/>
                  <a:pt x="991891" y="2665709"/>
                </a:cubicBezTo>
                <a:cubicBezTo>
                  <a:pt x="983561" y="2682369"/>
                  <a:pt x="968460" y="2695182"/>
                  <a:pt x="960895" y="2712203"/>
                </a:cubicBezTo>
                <a:cubicBezTo>
                  <a:pt x="947625" y="2742060"/>
                  <a:pt x="948022" y="2778007"/>
                  <a:pt x="929898" y="2805193"/>
                </a:cubicBezTo>
                <a:lnTo>
                  <a:pt x="836908" y="2944678"/>
                </a:lnTo>
                <a:cubicBezTo>
                  <a:pt x="826576" y="2960176"/>
                  <a:pt x="811802" y="2973502"/>
                  <a:pt x="805912" y="2991173"/>
                </a:cubicBezTo>
                <a:cubicBezTo>
                  <a:pt x="784523" y="3055339"/>
                  <a:pt x="799475" y="3024075"/>
                  <a:pt x="759417" y="3084163"/>
                </a:cubicBezTo>
                <a:cubicBezTo>
                  <a:pt x="718417" y="3248156"/>
                  <a:pt x="774082" y="3055039"/>
                  <a:pt x="712922" y="3192651"/>
                </a:cubicBezTo>
                <a:cubicBezTo>
                  <a:pt x="672588" y="3283403"/>
                  <a:pt x="697263" y="3301302"/>
                  <a:pt x="619932" y="3378631"/>
                </a:cubicBezTo>
                <a:cubicBezTo>
                  <a:pt x="604434" y="3394129"/>
                  <a:pt x="590738" y="3411669"/>
                  <a:pt x="573437" y="3425125"/>
                </a:cubicBezTo>
                <a:cubicBezTo>
                  <a:pt x="544031" y="3447996"/>
                  <a:pt x="480447" y="3487119"/>
                  <a:pt x="480447" y="3487119"/>
                </a:cubicBezTo>
                <a:cubicBezTo>
                  <a:pt x="459783" y="3518116"/>
                  <a:pt x="449451" y="3559445"/>
                  <a:pt x="418454" y="3580109"/>
                </a:cubicBezTo>
                <a:lnTo>
                  <a:pt x="325464" y="3642102"/>
                </a:lnTo>
                <a:cubicBezTo>
                  <a:pt x="312859" y="3679918"/>
                  <a:pt x="309014" y="3705048"/>
                  <a:pt x="278969" y="3735092"/>
                </a:cubicBezTo>
                <a:cubicBezTo>
                  <a:pt x="265798" y="3748263"/>
                  <a:pt x="247631" y="3755262"/>
                  <a:pt x="232474" y="3766088"/>
                </a:cubicBezTo>
                <a:cubicBezTo>
                  <a:pt x="211455" y="3781102"/>
                  <a:pt x="191145" y="3797085"/>
                  <a:pt x="170481" y="3812583"/>
                </a:cubicBezTo>
                <a:cubicBezTo>
                  <a:pt x="160149" y="3828081"/>
                  <a:pt x="151409" y="3844769"/>
                  <a:pt x="139485" y="3859078"/>
                </a:cubicBezTo>
                <a:cubicBezTo>
                  <a:pt x="89337" y="3919256"/>
                  <a:pt x="92990" y="3881291"/>
                  <a:pt x="92990" y="3921071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71B5BCD-5F30-48F5-979F-A58D303CEF02}"/>
              </a:ext>
            </a:extLst>
          </p:cNvPr>
          <p:cNvSpPr/>
          <p:nvPr/>
        </p:nvSpPr>
        <p:spPr>
          <a:xfrm>
            <a:off x="852407" y="2758698"/>
            <a:ext cx="5191932" cy="2603716"/>
          </a:xfrm>
          <a:custGeom>
            <a:avLst/>
            <a:gdLst>
              <a:gd name="connsiteX0" fmla="*/ 4835471 w 5191932"/>
              <a:gd name="connsiteY0" fmla="*/ 232475 h 2603716"/>
              <a:gd name="connsiteX1" fmla="*/ 4912962 w 5191932"/>
              <a:gd name="connsiteY1" fmla="*/ 263471 h 2603716"/>
              <a:gd name="connsiteX2" fmla="*/ 4959457 w 5191932"/>
              <a:gd name="connsiteY2" fmla="*/ 278970 h 2603716"/>
              <a:gd name="connsiteX3" fmla="*/ 5021451 w 5191932"/>
              <a:gd name="connsiteY3" fmla="*/ 371960 h 2603716"/>
              <a:gd name="connsiteX4" fmla="*/ 5067946 w 5191932"/>
              <a:gd name="connsiteY4" fmla="*/ 511444 h 2603716"/>
              <a:gd name="connsiteX5" fmla="*/ 5083444 w 5191932"/>
              <a:gd name="connsiteY5" fmla="*/ 557939 h 2603716"/>
              <a:gd name="connsiteX6" fmla="*/ 5114440 w 5191932"/>
              <a:gd name="connsiteY6" fmla="*/ 604434 h 2603716"/>
              <a:gd name="connsiteX7" fmla="*/ 5145437 w 5191932"/>
              <a:gd name="connsiteY7" fmla="*/ 697424 h 2603716"/>
              <a:gd name="connsiteX8" fmla="*/ 5160935 w 5191932"/>
              <a:gd name="connsiteY8" fmla="*/ 743919 h 2603716"/>
              <a:gd name="connsiteX9" fmla="*/ 5176434 w 5191932"/>
              <a:gd name="connsiteY9" fmla="*/ 790414 h 2603716"/>
              <a:gd name="connsiteX10" fmla="*/ 5191932 w 5191932"/>
              <a:gd name="connsiteY10" fmla="*/ 852407 h 2603716"/>
              <a:gd name="connsiteX11" fmla="*/ 5176434 w 5191932"/>
              <a:gd name="connsiteY11" fmla="*/ 1255363 h 2603716"/>
              <a:gd name="connsiteX12" fmla="*/ 5160935 w 5191932"/>
              <a:gd name="connsiteY12" fmla="*/ 1301858 h 2603716"/>
              <a:gd name="connsiteX13" fmla="*/ 5145437 w 5191932"/>
              <a:gd name="connsiteY13" fmla="*/ 1379349 h 2603716"/>
              <a:gd name="connsiteX14" fmla="*/ 5129939 w 5191932"/>
              <a:gd name="connsiteY14" fmla="*/ 1425844 h 2603716"/>
              <a:gd name="connsiteX15" fmla="*/ 5098942 w 5191932"/>
              <a:gd name="connsiteY15" fmla="*/ 1534333 h 2603716"/>
              <a:gd name="connsiteX16" fmla="*/ 5067946 w 5191932"/>
              <a:gd name="connsiteY16" fmla="*/ 1580827 h 2603716"/>
              <a:gd name="connsiteX17" fmla="*/ 5021451 w 5191932"/>
              <a:gd name="connsiteY17" fmla="*/ 1735810 h 2603716"/>
              <a:gd name="connsiteX18" fmla="*/ 4990454 w 5191932"/>
              <a:gd name="connsiteY18" fmla="*/ 1828800 h 2603716"/>
              <a:gd name="connsiteX19" fmla="*/ 4959457 w 5191932"/>
              <a:gd name="connsiteY19" fmla="*/ 1875295 h 2603716"/>
              <a:gd name="connsiteX20" fmla="*/ 4881966 w 5191932"/>
              <a:gd name="connsiteY20" fmla="*/ 2014780 h 2603716"/>
              <a:gd name="connsiteX21" fmla="*/ 4835471 w 5191932"/>
              <a:gd name="connsiteY21" fmla="*/ 2061275 h 2603716"/>
              <a:gd name="connsiteX22" fmla="*/ 4788976 w 5191932"/>
              <a:gd name="connsiteY22" fmla="*/ 2076773 h 2603716"/>
              <a:gd name="connsiteX23" fmla="*/ 4757979 w 5191932"/>
              <a:gd name="connsiteY23" fmla="*/ 2123268 h 2603716"/>
              <a:gd name="connsiteX24" fmla="*/ 4664990 w 5191932"/>
              <a:gd name="connsiteY24" fmla="*/ 2169763 h 2603716"/>
              <a:gd name="connsiteX25" fmla="*/ 4649491 w 5191932"/>
              <a:gd name="connsiteY25" fmla="*/ 2216258 h 2603716"/>
              <a:gd name="connsiteX26" fmla="*/ 4587498 w 5191932"/>
              <a:gd name="connsiteY26" fmla="*/ 2247255 h 2603716"/>
              <a:gd name="connsiteX27" fmla="*/ 4541003 w 5191932"/>
              <a:gd name="connsiteY27" fmla="*/ 2278251 h 2603716"/>
              <a:gd name="connsiteX28" fmla="*/ 4494508 w 5191932"/>
              <a:gd name="connsiteY28" fmla="*/ 2324746 h 2603716"/>
              <a:gd name="connsiteX29" fmla="*/ 4448013 w 5191932"/>
              <a:gd name="connsiteY29" fmla="*/ 2340244 h 2603716"/>
              <a:gd name="connsiteX30" fmla="*/ 4401518 w 5191932"/>
              <a:gd name="connsiteY30" fmla="*/ 2386739 h 2603716"/>
              <a:gd name="connsiteX31" fmla="*/ 4277532 w 5191932"/>
              <a:gd name="connsiteY31" fmla="*/ 2448733 h 2603716"/>
              <a:gd name="connsiteX32" fmla="*/ 4169044 w 5191932"/>
              <a:gd name="connsiteY32" fmla="*/ 2510726 h 2603716"/>
              <a:gd name="connsiteX33" fmla="*/ 4107051 w 5191932"/>
              <a:gd name="connsiteY33" fmla="*/ 2541722 h 2603716"/>
              <a:gd name="connsiteX34" fmla="*/ 3983064 w 5191932"/>
              <a:gd name="connsiteY34" fmla="*/ 2572719 h 2603716"/>
              <a:gd name="connsiteX35" fmla="*/ 3874576 w 5191932"/>
              <a:gd name="connsiteY35" fmla="*/ 2603716 h 2603716"/>
              <a:gd name="connsiteX36" fmla="*/ 3394129 w 5191932"/>
              <a:gd name="connsiteY36" fmla="*/ 2588217 h 2603716"/>
              <a:gd name="connsiteX37" fmla="*/ 2820691 w 5191932"/>
              <a:gd name="connsiteY37" fmla="*/ 2603716 h 2603716"/>
              <a:gd name="connsiteX38" fmla="*/ 2541722 w 5191932"/>
              <a:gd name="connsiteY38" fmla="*/ 2572719 h 2603716"/>
              <a:gd name="connsiteX39" fmla="*/ 2464230 w 5191932"/>
              <a:gd name="connsiteY39" fmla="*/ 2541722 h 2603716"/>
              <a:gd name="connsiteX40" fmla="*/ 2402237 w 5191932"/>
              <a:gd name="connsiteY40" fmla="*/ 2510726 h 2603716"/>
              <a:gd name="connsiteX41" fmla="*/ 2231756 w 5191932"/>
              <a:gd name="connsiteY41" fmla="*/ 2433234 h 2603716"/>
              <a:gd name="connsiteX42" fmla="*/ 2185261 w 5191932"/>
              <a:gd name="connsiteY42" fmla="*/ 2402238 h 2603716"/>
              <a:gd name="connsiteX43" fmla="*/ 2138766 w 5191932"/>
              <a:gd name="connsiteY43" fmla="*/ 2386739 h 2603716"/>
              <a:gd name="connsiteX44" fmla="*/ 2014779 w 5191932"/>
              <a:gd name="connsiteY44" fmla="*/ 2324746 h 2603716"/>
              <a:gd name="connsiteX45" fmla="*/ 1890793 w 5191932"/>
              <a:gd name="connsiteY45" fmla="*/ 2309248 h 2603716"/>
              <a:gd name="connsiteX46" fmla="*/ 1828800 w 5191932"/>
              <a:gd name="connsiteY46" fmla="*/ 2293749 h 2603716"/>
              <a:gd name="connsiteX47" fmla="*/ 1689315 w 5191932"/>
              <a:gd name="connsiteY47" fmla="*/ 2262753 h 2603716"/>
              <a:gd name="connsiteX48" fmla="*/ 1580827 w 5191932"/>
              <a:gd name="connsiteY48" fmla="*/ 2200760 h 2603716"/>
              <a:gd name="connsiteX49" fmla="*/ 1503335 w 5191932"/>
              <a:gd name="connsiteY49" fmla="*/ 2107770 h 2603716"/>
              <a:gd name="connsiteX50" fmla="*/ 1441342 w 5191932"/>
              <a:gd name="connsiteY50" fmla="*/ 2045777 h 2603716"/>
              <a:gd name="connsiteX51" fmla="*/ 1348352 w 5191932"/>
              <a:gd name="connsiteY51" fmla="*/ 1983783 h 2603716"/>
              <a:gd name="connsiteX52" fmla="*/ 1239864 w 5191932"/>
              <a:gd name="connsiteY52" fmla="*/ 1859797 h 2603716"/>
              <a:gd name="connsiteX53" fmla="*/ 1208868 w 5191932"/>
              <a:gd name="connsiteY53" fmla="*/ 1813302 h 2603716"/>
              <a:gd name="connsiteX54" fmla="*/ 1162373 w 5191932"/>
              <a:gd name="connsiteY54" fmla="*/ 1782305 h 2603716"/>
              <a:gd name="connsiteX55" fmla="*/ 1100379 w 5191932"/>
              <a:gd name="connsiteY55" fmla="*/ 1735810 h 2603716"/>
              <a:gd name="connsiteX56" fmla="*/ 1022888 w 5191932"/>
              <a:gd name="connsiteY56" fmla="*/ 1673817 h 2603716"/>
              <a:gd name="connsiteX57" fmla="*/ 976393 w 5191932"/>
              <a:gd name="connsiteY57" fmla="*/ 1627322 h 2603716"/>
              <a:gd name="connsiteX58" fmla="*/ 929898 w 5191932"/>
              <a:gd name="connsiteY58" fmla="*/ 1596326 h 2603716"/>
              <a:gd name="connsiteX59" fmla="*/ 821410 w 5191932"/>
              <a:gd name="connsiteY59" fmla="*/ 1456841 h 2603716"/>
              <a:gd name="connsiteX60" fmla="*/ 743918 w 5191932"/>
              <a:gd name="connsiteY60" fmla="*/ 1348353 h 2603716"/>
              <a:gd name="connsiteX61" fmla="*/ 728420 w 5191932"/>
              <a:gd name="connsiteY61" fmla="*/ 1301858 h 2603716"/>
              <a:gd name="connsiteX62" fmla="*/ 619932 w 5191932"/>
              <a:gd name="connsiteY62" fmla="*/ 1193370 h 2603716"/>
              <a:gd name="connsiteX63" fmla="*/ 573437 w 5191932"/>
              <a:gd name="connsiteY63" fmla="*/ 1146875 h 2603716"/>
              <a:gd name="connsiteX64" fmla="*/ 526942 w 5191932"/>
              <a:gd name="connsiteY64" fmla="*/ 1084882 h 2603716"/>
              <a:gd name="connsiteX65" fmla="*/ 480447 w 5191932"/>
              <a:gd name="connsiteY65" fmla="*/ 1053885 h 2603716"/>
              <a:gd name="connsiteX66" fmla="*/ 402956 w 5191932"/>
              <a:gd name="connsiteY66" fmla="*/ 960895 h 2603716"/>
              <a:gd name="connsiteX67" fmla="*/ 340962 w 5191932"/>
              <a:gd name="connsiteY67" fmla="*/ 852407 h 2603716"/>
              <a:gd name="connsiteX68" fmla="*/ 278969 w 5191932"/>
              <a:gd name="connsiteY68" fmla="*/ 759417 h 2603716"/>
              <a:gd name="connsiteX69" fmla="*/ 247973 w 5191932"/>
              <a:gd name="connsiteY69" fmla="*/ 712922 h 2603716"/>
              <a:gd name="connsiteX70" fmla="*/ 232474 w 5191932"/>
              <a:gd name="connsiteY70" fmla="*/ 666427 h 2603716"/>
              <a:gd name="connsiteX71" fmla="*/ 201478 w 5191932"/>
              <a:gd name="connsiteY71" fmla="*/ 542441 h 2603716"/>
              <a:gd name="connsiteX72" fmla="*/ 185979 w 5191932"/>
              <a:gd name="connsiteY72" fmla="*/ 495946 h 2603716"/>
              <a:gd name="connsiteX73" fmla="*/ 154983 w 5191932"/>
              <a:gd name="connsiteY73" fmla="*/ 356461 h 2603716"/>
              <a:gd name="connsiteX74" fmla="*/ 108488 w 5191932"/>
              <a:gd name="connsiteY74" fmla="*/ 309966 h 2603716"/>
              <a:gd name="connsiteX75" fmla="*/ 77491 w 5191932"/>
              <a:gd name="connsiteY75" fmla="*/ 216977 h 2603716"/>
              <a:gd name="connsiteX76" fmla="*/ 61993 w 5191932"/>
              <a:gd name="connsiteY76" fmla="*/ 154983 h 2603716"/>
              <a:gd name="connsiteX77" fmla="*/ 30996 w 5191932"/>
              <a:gd name="connsiteY77" fmla="*/ 61994 h 2603716"/>
              <a:gd name="connsiteX78" fmla="*/ 0 w 5191932"/>
              <a:gd name="connsiteY78" fmla="*/ 0 h 260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91932" h="2603716">
                <a:moveTo>
                  <a:pt x="4835471" y="232475"/>
                </a:moveTo>
                <a:cubicBezTo>
                  <a:pt x="4861301" y="242807"/>
                  <a:pt x="4886913" y="253703"/>
                  <a:pt x="4912962" y="263471"/>
                </a:cubicBezTo>
                <a:cubicBezTo>
                  <a:pt x="4928259" y="269207"/>
                  <a:pt x="4947905" y="267418"/>
                  <a:pt x="4959457" y="278970"/>
                </a:cubicBezTo>
                <a:cubicBezTo>
                  <a:pt x="4985799" y="305312"/>
                  <a:pt x="5021451" y="371960"/>
                  <a:pt x="5021451" y="371960"/>
                </a:cubicBezTo>
                <a:lnTo>
                  <a:pt x="5067946" y="511444"/>
                </a:lnTo>
                <a:cubicBezTo>
                  <a:pt x="5073112" y="526942"/>
                  <a:pt x="5074382" y="544346"/>
                  <a:pt x="5083444" y="557939"/>
                </a:cubicBezTo>
                <a:cubicBezTo>
                  <a:pt x="5093776" y="573437"/>
                  <a:pt x="5106875" y="587413"/>
                  <a:pt x="5114440" y="604434"/>
                </a:cubicBezTo>
                <a:cubicBezTo>
                  <a:pt x="5127710" y="634291"/>
                  <a:pt x="5135105" y="666427"/>
                  <a:pt x="5145437" y="697424"/>
                </a:cubicBezTo>
                <a:lnTo>
                  <a:pt x="5160935" y="743919"/>
                </a:lnTo>
                <a:cubicBezTo>
                  <a:pt x="5166101" y="759417"/>
                  <a:pt x="5172472" y="774565"/>
                  <a:pt x="5176434" y="790414"/>
                </a:cubicBezTo>
                <a:lnTo>
                  <a:pt x="5191932" y="852407"/>
                </a:lnTo>
                <a:cubicBezTo>
                  <a:pt x="5186766" y="986726"/>
                  <a:pt x="5185682" y="1121264"/>
                  <a:pt x="5176434" y="1255363"/>
                </a:cubicBezTo>
                <a:cubicBezTo>
                  <a:pt x="5175310" y="1271661"/>
                  <a:pt x="5164897" y="1286009"/>
                  <a:pt x="5160935" y="1301858"/>
                </a:cubicBezTo>
                <a:cubicBezTo>
                  <a:pt x="5154546" y="1327413"/>
                  <a:pt x="5151826" y="1353794"/>
                  <a:pt x="5145437" y="1379349"/>
                </a:cubicBezTo>
                <a:cubicBezTo>
                  <a:pt x="5141475" y="1395198"/>
                  <a:pt x="5134427" y="1410136"/>
                  <a:pt x="5129939" y="1425844"/>
                </a:cubicBezTo>
                <a:cubicBezTo>
                  <a:pt x="5123320" y="1449012"/>
                  <a:pt x="5111327" y="1509564"/>
                  <a:pt x="5098942" y="1534333"/>
                </a:cubicBezTo>
                <a:cubicBezTo>
                  <a:pt x="5090612" y="1550993"/>
                  <a:pt x="5075511" y="1563806"/>
                  <a:pt x="5067946" y="1580827"/>
                </a:cubicBezTo>
                <a:cubicBezTo>
                  <a:pt x="5034223" y="1656704"/>
                  <a:pt x="5042259" y="1666449"/>
                  <a:pt x="5021451" y="1735810"/>
                </a:cubicBezTo>
                <a:cubicBezTo>
                  <a:pt x="5012062" y="1767105"/>
                  <a:pt x="5008578" y="1801614"/>
                  <a:pt x="4990454" y="1828800"/>
                </a:cubicBezTo>
                <a:lnTo>
                  <a:pt x="4959457" y="1875295"/>
                </a:lnTo>
                <a:cubicBezTo>
                  <a:pt x="4939968" y="1933762"/>
                  <a:pt x="4935257" y="1961489"/>
                  <a:pt x="4881966" y="2014780"/>
                </a:cubicBezTo>
                <a:cubicBezTo>
                  <a:pt x="4866468" y="2030278"/>
                  <a:pt x="4853708" y="2049117"/>
                  <a:pt x="4835471" y="2061275"/>
                </a:cubicBezTo>
                <a:cubicBezTo>
                  <a:pt x="4821878" y="2070337"/>
                  <a:pt x="4804474" y="2071607"/>
                  <a:pt x="4788976" y="2076773"/>
                </a:cubicBezTo>
                <a:cubicBezTo>
                  <a:pt x="4778644" y="2092271"/>
                  <a:pt x="4771150" y="2110097"/>
                  <a:pt x="4757979" y="2123268"/>
                </a:cubicBezTo>
                <a:cubicBezTo>
                  <a:pt x="4727934" y="2153313"/>
                  <a:pt x="4702807" y="2157158"/>
                  <a:pt x="4664990" y="2169763"/>
                </a:cubicBezTo>
                <a:cubicBezTo>
                  <a:pt x="4659824" y="2185261"/>
                  <a:pt x="4661043" y="2204706"/>
                  <a:pt x="4649491" y="2216258"/>
                </a:cubicBezTo>
                <a:cubicBezTo>
                  <a:pt x="4633154" y="2232595"/>
                  <a:pt x="4607557" y="2235792"/>
                  <a:pt x="4587498" y="2247255"/>
                </a:cubicBezTo>
                <a:cubicBezTo>
                  <a:pt x="4571326" y="2256496"/>
                  <a:pt x="4555312" y="2266327"/>
                  <a:pt x="4541003" y="2278251"/>
                </a:cubicBezTo>
                <a:cubicBezTo>
                  <a:pt x="4524165" y="2292282"/>
                  <a:pt x="4512745" y="2312588"/>
                  <a:pt x="4494508" y="2324746"/>
                </a:cubicBezTo>
                <a:cubicBezTo>
                  <a:pt x="4480915" y="2333808"/>
                  <a:pt x="4463511" y="2335078"/>
                  <a:pt x="4448013" y="2340244"/>
                </a:cubicBezTo>
                <a:cubicBezTo>
                  <a:pt x="4432515" y="2355742"/>
                  <a:pt x="4420009" y="2374972"/>
                  <a:pt x="4401518" y="2386739"/>
                </a:cubicBezTo>
                <a:cubicBezTo>
                  <a:pt x="4362535" y="2411547"/>
                  <a:pt x="4310206" y="2416060"/>
                  <a:pt x="4277532" y="2448733"/>
                </a:cubicBezTo>
                <a:cubicBezTo>
                  <a:pt x="4198842" y="2527421"/>
                  <a:pt x="4268951" y="2473261"/>
                  <a:pt x="4169044" y="2510726"/>
                </a:cubicBezTo>
                <a:cubicBezTo>
                  <a:pt x="4147412" y="2518838"/>
                  <a:pt x="4128969" y="2534416"/>
                  <a:pt x="4107051" y="2541722"/>
                </a:cubicBezTo>
                <a:cubicBezTo>
                  <a:pt x="4066636" y="2555194"/>
                  <a:pt x="4024393" y="2562387"/>
                  <a:pt x="3983064" y="2572719"/>
                </a:cubicBezTo>
                <a:cubicBezTo>
                  <a:pt x="3905218" y="2592180"/>
                  <a:pt x="3941281" y="2581480"/>
                  <a:pt x="3874576" y="2603716"/>
                </a:cubicBezTo>
                <a:cubicBezTo>
                  <a:pt x="3714427" y="2598550"/>
                  <a:pt x="3554361" y="2588217"/>
                  <a:pt x="3394129" y="2588217"/>
                </a:cubicBezTo>
                <a:cubicBezTo>
                  <a:pt x="3202913" y="2588217"/>
                  <a:pt x="3011907" y="2603716"/>
                  <a:pt x="2820691" y="2603716"/>
                </a:cubicBezTo>
                <a:cubicBezTo>
                  <a:pt x="2712051" y="2603716"/>
                  <a:pt x="2641187" y="2589296"/>
                  <a:pt x="2541722" y="2572719"/>
                </a:cubicBezTo>
                <a:cubicBezTo>
                  <a:pt x="2515891" y="2562387"/>
                  <a:pt x="2489653" y="2553021"/>
                  <a:pt x="2464230" y="2541722"/>
                </a:cubicBezTo>
                <a:cubicBezTo>
                  <a:pt x="2443118" y="2532339"/>
                  <a:pt x="2423472" y="2519827"/>
                  <a:pt x="2402237" y="2510726"/>
                </a:cubicBezTo>
                <a:cubicBezTo>
                  <a:pt x="2310078" y="2471229"/>
                  <a:pt x="2375526" y="2529079"/>
                  <a:pt x="2231756" y="2433234"/>
                </a:cubicBezTo>
                <a:cubicBezTo>
                  <a:pt x="2216258" y="2422902"/>
                  <a:pt x="2201921" y="2410568"/>
                  <a:pt x="2185261" y="2402238"/>
                </a:cubicBezTo>
                <a:cubicBezTo>
                  <a:pt x="2170649" y="2394932"/>
                  <a:pt x="2153638" y="2393499"/>
                  <a:pt x="2138766" y="2386739"/>
                </a:cubicBezTo>
                <a:cubicBezTo>
                  <a:pt x="2096701" y="2367618"/>
                  <a:pt x="2060629" y="2330477"/>
                  <a:pt x="2014779" y="2324746"/>
                </a:cubicBezTo>
                <a:lnTo>
                  <a:pt x="1890793" y="2309248"/>
                </a:lnTo>
                <a:cubicBezTo>
                  <a:pt x="1870129" y="2304082"/>
                  <a:pt x="1849593" y="2298370"/>
                  <a:pt x="1828800" y="2293749"/>
                </a:cubicBezTo>
                <a:cubicBezTo>
                  <a:pt x="1651673" y="2254387"/>
                  <a:pt x="1840539" y="2300558"/>
                  <a:pt x="1689315" y="2262753"/>
                </a:cubicBezTo>
                <a:cubicBezTo>
                  <a:pt x="1651423" y="2243806"/>
                  <a:pt x="1613683" y="2228140"/>
                  <a:pt x="1580827" y="2200760"/>
                </a:cubicBezTo>
                <a:cubicBezTo>
                  <a:pt x="1500217" y="2133586"/>
                  <a:pt x="1564289" y="2178883"/>
                  <a:pt x="1503335" y="2107770"/>
                </a:cubicBezTo>
                <a:cubicBezTo>
                  <a:pt x="1484316" y="2085582"/>
                  <a:pt x="1464162" y="2064033"/>
                  <a:pt x="1441342" y="2045777"/>
                </a:cubicBezTo>
                <a:cubicBezTo>
                  <a:pt x="1412252" y="2022505"/>
                  <a:pt x="1370704" y="2013586"/>
                  <a:pt x="1348352" y="1983783"/>
                </a:cubicBezTo>
                <a:cubicBezTo>
                  <a:pt x="1213373" y="1803812"/>
                  <a:pt x="1400392" y="2047081"/>
                  <a:pt x="1239864" y="1859797"/>
                </a:cubicBezTo>
                <a:cubicBezTo>
                  <a:pt x="1227742" y="1845655"/>
                  <a:pt x="1222039" y="1826473"/>
                  <a:pt x="1208868" y="1813302"/>
                </a:cubicBezTo>
                <a:cubicBezTo>
                  <a:pt x="1195697" y="1800131"/>
                  <a:pt x="1177530" y="1793132"/>
                  <a:pt x="1162373" y="1782305"/>
                </a:cubicBezTo>
                <a:cubicBezTo>
                  <a:pt x="1141354" y="1767291"/>
                  <a:pt x="1121044" y="1751308"/>
                  <a:pt x="1100379" y="1735810"/>
                </a:cubicBezTo>
                <a:cubicBezTo>
                  <a:pt x="1031058" y="1631829"/>
                  <a:pt x="1112719" y="1733705"/>
                  <a:pt x="1022888" y="1673817"/>
                </a:cubicBezTo>
                <a:cubicBezTo>
                  <a:pt x="1004651" y="1661659"/>
                  <a:pt x="993231" y="1641353"/>
                  <a:pt x="976393" y="1627322"/>
                </a:cubicBezTo>
                <a:cubicBezTo>
                  <a:pt x="962084" y="1615398"/>
                  <a:pt x="944207" y="1608250"/>
                  <a:pt x="929898" y="1596326"/>
                </a:cubicBezTo>
                <a:cubicBezTo>
                  <a:pt x="875270" y="1550803"/>
                  <a:pt x="864611" y="1521642"/>
                  <a:pt x="821410" y="1456841"/>
                </a:cubicBezTo>
                <a:cubicBezTo>
                  <a:pt x="776089" y="1388860"/>
                  <a:pt x="801583" y="1425239"/>
                  <a:pt x="743918" y="1348353"/>
                </a:cubicBezTo>
                <a:cubicBezTo>
                  <a:pt x="738752" y="1332855"/>
                  <a:pt x="738625" y="1314615"/>
                  <a:pt x="728420" y="1301858"/>
                </a:cubicBezTo>
                <a:cubicBezTo>
                  <a:pt x="696472" y="1261923"/>
                  <a:pt x="656095" y="1229533"/>
                  <a:pt x="619932" y="1193370"/>
                </a:cubicBezTo>
                <a:cubicBezTo>
                  <a:pt x="604434" y="1177872"/>
                  <a:pt x="586588" y="1164409"/>
                  <a:pt x="573437" y="1146875"/>
                </a:cubicBezTo>
                <a:cubicBezTo>
                  <a:pt x="557939" y="1126211"/>
                  <a:pt x="545207" y="1103147"/>
                  <a:pt x="526942" y="1084882"/>
                </a:cubicBezTo>
                <a:cubicBezTo>
                  <a:pt x="513771" y="1071711"/>
                  <a:pt x="495945" y="1064217"/>
                  <a:pt x="480447" y="1053885"/>
                </a:cubicBezTo>
                <a:cubicBezTo>
                  <a:pt x="403494" y="938454"/>
                  <a:pt x="502393" y="1080219"/>
                  <a:pt x="402956" y="960895"/>
                </a:cubicBezTo>
                <a:cubicBezTo>
                  <a:pt x="364662" y="914942"/>
                  <a:pt x="373445" y="906544"/>
                  <a:pt x="340962" y="852407"/>
                </a:cubicBezTo>
                <a:cubicBezTo>
                  <a:pt x="321795" y="820463"/>
                  <a:pt x="299633" y="790414"/>
                  <a:pt x="278969" y="759417"/>
                </a:cubicBezTo>
                <a:cubicBezTo>
                  <a:pt x="268637" y="743919"/>
                  <a:pt x="253863" y="730593"/>
                  <a:pt x="247973" y="712922"/>
                </a:cubicBezTo>
                <a:cubicBezTo>
                  <a:pt x="242807" y="697424"/>
                  <a:pt x="236772" y="682188"/>
                  <a:pt x="232474" y="666427"/>
                </a:cubicBezTo>
                <a:cubicBezTo>
                  <a:pt x="221265" y="625328"/>
                  <a:pt x="214950" y="582855"/>
                  <a:pt x="201478" y="542441"/>
                </a:cubicBezTo>
                <a:lnTo>
                  <a:pt x="185979" y="495946"/>
                </a:lnTo>
                <a:cubicBezTo>
                  <a:pt x="184104" y="484695"/>
                  <a:pt x="171940" y="381896"/>
                  <a:pt x="154983" y="356461"/>
                </a:cubicBezTo>
                <a:cubicBezTo>
                  <a:pt x="142825" y="338224"/>
                  <a:pt x="123986" y="325464"/>
                  <a:pt x="108488" y="309966"/>
                </a:cubicBezTo>
                <a:cubicBezTo>
                  <a:pt x="98156" y="278970"/>
                  <a:pt x="85415" y="248675"/>
                  <a:pt x="77491" y="216977"/>
                </a:cubicBezTo>
                <a:cubicBezTo>
                  <a:pt x="72325" y="196312"/>
                  <a:pt x="68114" y="175385"/>
                  <a:pt x="61993" y="154983"/>
                </a:cubicBezTo>
                <a:cubicBezTo>
                  <a:pt x="52604" y="123688"/>
                  <a:pt x="41328" y="92990"/>
                  <a:pt x="30996" y="61994"/>
                </a:cubicBezTo>
                <a:cubicBezTo>
                  <a:pt x="13187" y="8567"/>
                  <a:pt x="27050" y="27051"/>
                  <a:pt x="0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F0E3EF8-6FDC-4F2C-BB1F-045F04F8F659}"/>
              </a:ext>
            </a:extLst>
          </p:cNvPr>
          <p:cNvSpPr/>
          <p:nvPr/>
        </p:nvSpPr>
        <p:spPr>
          <a:xfrm>
            <a:off x="2990914" y="170481"/>
            <a:ext cx="2565976" cy="3798560"/>
          </a:xfrm>
          <a:custGeom>
            <a:avLst/>
            <a:gdLst>
              <a:gd name="connsiteX0" fmla="*/ 2541981 w 2565976"/>
              <a:gd name="connsiteY0" fmla="*/ 3022170 h 3798560"/>
              <a:gd name="connsiteX1" fmla="*/ 2541981 w 2565976"/>
              <a:gd name="connsiteY1" fmla="*/ 3347634 h 3798560"/>
              <a:gd name="connsiteX2" fmla="*/ 2479988 w 2565976"/>
              <a:gd name="connsiteY2" fmla="*/ 3440624 h 3798560"/>
              <a:gd name="connsiteX3" fmla="*/ 2402496 w 2565976"/>
              <a:gd name="connsiteY3" fmla="*/ 3518116 h 3798560"/>
              <a:gd name="connsiteX4" fmla="*/ 2325005 w 2565976"/>
              <a:gd name="connsiteY4" fmla="*/ 3611105 h 3798560"/>
              <a:gd name="connsiteX5" fmla="*/ 2294008 w 2565976"/>
              <a:gd name="connsiteY5" fmla="*/ 3657600 h 3798560"/>
              <a:gd name="connsiteX6" fmla="*/ 2201018 w 2565976"/>
              <a:gd name="connsiteY6" fmla="*/ 3704095 h 3798560"/>
              <a:gd name="connsiteX7" fmla="*/ 1953045 w 2565976"/>
              <a:gd name="connsiteY7" fmla="*/ 3750590 h 3798560"/>
              <a:gd name="connsiteX8" fmla="*/ 1829059 w 2565976"/>
              <a:gd name="connsiteY8" fmla="*/ 3766088 h 3798560"/>
              <a:gd name="connsiteX9" fmla="*/ 1364110 w 2565976"/>
              <a:gd name="connsiteY9" fmla="*/ 3766088 h 3798560"/>
              <a:gd name="connsiteX10" fmla="*/ 1224625 w 2565976"/>
              <a:gd name="connsiteY10" fmla="*/ 3735092 h 3798560"/>
              <a:gd name="connsiteX11" fmla="*/ 1178130 w 2565976"/>
              <a:gd name="connsiteY11" fmla="*/ 3704095 h 3798560"/>
              <a:gd name="connsiteX12" fmla="*/ 1116137 w 2565976"/>
              <a:gd name="connsiteY12" fmla="*/ 3657600 h 3798560"/>
              <a:gd name="connsiteX13" fmla="*/ 1023147 w 2565976"/>
              <a:gd name="connsiteY13" fmla="*/ 3626604 h 3798560"/>
              <a:gd name="connsiteX14" fmla="*/ 976652 w 2565976"/>
              <a:gd name="connsiteY14" fmla="*/ 3580109 h 3798560"/>
              <a:gd name="connsiteX15" fmla="*/ 930157 w 2565976"/>
              <a:gd name="connsiteY15" fmla="*/ 3564611 h 3798560"/>
              <a:gd name="connsiteX16" fmla="*/ 837167 w 2565976"/>
              <a:gd name="connsiteY16" fmla="*/ 3502617 h 3798560"/>
              <a:gd name="connsiteX17" fmla="*/ 790672 w 2565976"/>
              <a:gd name="connsiteY17" fmla="*/ 3471621 h 3798560"/>
              <a:gd name="connsiteX18" fmla="*/ 744178 w 2565976"/>
              <a:gd name="connsiteY18" fmla="*/ 3440624 h 3798560"/>
              <a:gd name="connsiteX19" fmla="*/ 666686 w 2565976"/>
              <a:gd name="connsiteY19" fmla="*/ 3347634 h 3798560"/>
              <a:gd name="connsiteX20" fmla="*/ 573696 w 2565976"/>
              <a:gd name="connsiteY20" fmla="*/ 3285641 h 3798560"/>
              <a:gd name="connsiteX21" fmla="*/ 465208 w 2565976"/>
              <a:gd name="connsiteY21" fmla="*/ 3130658 h 3798560"/>
              <a:gd name="connsiteX22" fmla="*/ 418713 w 2565976"/>
              <a:gd name="connsiteY22" fmla="*/ 3084163 h 3798560"/>
              <a:gd name="connsiteX23" fmla="*/ 372218 w 2565976"/>
              <a:gd name="connsiteY23" fmla="*/ 2991173 h 3798560"/>
              <a:gd name="connsiteX24" fmla="*/ 341222 w 2565976"/>
              <a:gd name="connsiteY24" fmla="*/ 2929180 h 3798560"/>
              <a:gd name="connsiteX25" fmla="*/ 279228 w 2565976"/>
              <a:gd name="connsiteY25" fmla="*/ 2836190 h 3798560"/>
              <a:gd name="connsiteX26" fmla="*/ 248232 w 2565976"/>
              <a:gd name="connsiteY26" fmla="*/ 2789695 h 3798560"/>
              <a:gd name="connsiteX27" fmla="*/ 217235 w 2565976"/>
              <a:gd name="connsiteY27" fmla="*/ 2696705 h 3798560"/>
              <a:gd name="connsiteX28" fmla="*/ 201737 w 2565976"/>
              <a:gd name="connsiteY28" fmla="*/ 2650211 h 3798560"/>
              <a:gd name="connsiteX29" fmla="*/ 186239 w 2565976"/>
              <a:gd name="connsiteY29" fmla="*/ 2588217 h 3798560"/>
              <a:gd name="connsiteX30" fmla="*/ 139744 w 2565976"/>
              <a:gd name="connsiteY30" fmla="*/ 2526224 h 3798560"/>
              <a:gd name="connsiteX31" fmla="*/ 108747 w 2565976"/>
              <a:gd name="connsiteY31" fmla="*/ 2479729 h 3798560"/>
              <a:gd name="connsiteX32" fmla="*/ 62252 w 2565976"/>
              <a:gd name="connsiteY32" fmla="*/ 2371241 h 3798560"/>
              <a:gd name="connsiteX33" fmla="*/ 31255 w 2565976"/>
              <a:gd name="connsiteY33" fmla="*/ 2278251 h 3798560"/>
              <a:gd name="connsiteX34" fmla="*/ 15757 w 2565976"/>
              <a:gd name="connsiteY34" fmla="*/ 2231756 h 3798560"/>
              <a:gd name="connsiteX35" fmla="*/ 259 w 2565976"/>
              <a:gd name="connsiteY35" fmla="*/ 1952787 h 3798560"/>
              <a:gd name="connsiteX36" fmla="*/ 31255 w 2565976"/>
              <a:gd name="connsiteY36" fmla="*/ 1580827 h 3798560"/>
              <a:gd name="connsiteX37" fmla="*/ 46754 w 2565976"/>
              <a:gd name="connsiteY37" fmla="*/ 1255363 h 3798560"/>
              <a:gd name="connsiteX38" fmla="*/ 77750 w 2565976"/>
              <a:gd name="connsiteY38" fmla="*/ 991892 h 3798560"/>
              <a:gd name="connsiteX39" fmla="*/ 108747 w 2565976"/>
              <a:gd name="connsiteY39" fmla="*/ 821411 h 3798560"/>
              <a:gd name="connsiteX40" fmla="*/ 124245 w 2565976"/>
              <a:gd name="connsiteY40" fmla="*/ 743919 h 3798560"/>
              <a:gd name="connsiteX41" fmla="*/ 155242 w 2565976"/>
              <a:gd name="connsiteY41" fmla="*/ 697424 h 3798560"/>
              <a:gd name="connsiteX42" fmla="*/ 170740 w 2565976"/>
              <a:gd name="connsiteY42" fmla="*/ 619933 h 3798560"/>
              <a:gd name="connsiteX43" fmla="*/ 186239 w 2565976"/>
              <a:gd name="connsiteY43" fmla="*/ 557939 h 3798560"/>
              <a:gd name="connsiteX44" fmla="*/ 232733 w 2565976"/>
              <a:gd name="connsiteY44" fmla="*/ 340963 h 3798560"/>
              <a:gd name="connsiteX45" fmla="*/ 310225 w 2565976"/>
              <a:gd name="connsiteY45" fmla="*/ 232475 h 3798560"/>
              <a:gd name="connsiteX46" fmla="*/ 325723 w 2565976"/>
              <a:gd name="connsiteY46" fmla="*/ 185980 h 3798560"/>
              <a:gd name="connsiteX47" fmla="*/ 403215 w 2565976"/>
              <a:gd name="connsiteY47" fmla="*/ 77492 h 3798560"/>
              <a:gd name="connsiteX48" fmla="*/ 449710 w 2565976"/>
              <a:gd name="connsiteY48" fmla="*/ 0 h 379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565976" h="3798560">
                <a:moveTo>
                  <a:pt x="2541981" y="3022170"/>
                </a:moveTo>
                <a:cubicBezTo>
                  <a:pt x="2566993" y="3147231"/>
                  <a:pt x="2580275" y="3179138"/>
                  <a:pt x="2541981" y="3347634"/>
                </a:cubicBezTo>
                <a:cubicBezTo>
                  <a:pt x="2533725" y="3383961"/>
                  <a:pt x="2500652" y="3409627"/>
                  <a:pt x="2479988" y="3440624"/>
                </a:cubicBezTo>
                <a:cubicBezTo>
                  <a:pt x="2438659" y="3502617"/>
                  <a:pt x="2464489" y="3476787"/>
                  <a:pt x="2402496" y="3518116"/>
                </a:cubicBezTo>
                <a:cubicBezTo>
                  <a:pt x="2325543" y="3633548"/>
                  <a:pt x="2424443" y="3491782"/>
                  <a:pt x="2325005" y="3611105"/>
                </a:cubicBezTo>
                <a:cubicBezTo>
                  <a:pt x="2313080" y="3625414"/>
                  <a:pt x="2307179" y="3644429"/>
                  <a:pt x="2294008" y="3657600"/>
                </a:cubicBezTo>
                <a:cubicBezTo>
                  <a:pt x="2263963" y="3687645"/>
                  <a:pt x="2238835" y="3691490"/>
                  <a:pt x="2201018" y="3704095"/>
                </a:cubicBezTo>
                <a:cubicBezTo>
                  <a:pt x="2096528" y="3773756"/>
                  <a:pt x="2180148" y="3728962"/>
                  <a:pt x="1953045" y="3750590"/>
                </a:cubicBezTo>
                <a:cubicBezTo>
                  <a:pt x="1911582" y="3754539"/>
                  <a:pt x="1870388" y="3760922"/>
                  <a:pt x="1829059" y="3766088"/>
                </a:cubicBezTo>
                <a:cubicBezTo>
                  <a:pt x="1653191" y="3824713"/>
                  <a:pt x="1772879" y="3790862"/>
                  <a:pt x="1364110" y="3766088"/>
                </a:cubicBezTo>
                <a:cubicBezTo>
                  <a:pt x="1297435" y="3762047"/>
                  <a:pt x="1278874" y="3753175"/>
                  <a:pt x="1224625" y="3735092"/>
                </a:cubicBezTo>
                <a:cubicBezTo>
                  <a:pt x="1209127" y="3724760"/>
                  <a:pt x="1193287" y="3714922"/>
                  <a:pt x="1178130" y="3704095"/>
                </a:cubicBezTo>
                <a:cubicBezTo>
                  <a:pt x="1157111" y="3689081"/>
                  <a:pt x="1139241" y="3669152"/>
                  <a:pt x="1116137" y="3657600"/>
                </a:cubicBezTo>
                <a:cubicBezTo>
                  <a:pt x="1086913" y="3642988"/>
                  <a:pt x="1023147" y="3626604"/>
                  <a:pt x="1023147" y="3626604"/>
                </a:cubicBezTo>
                <a:cubicBezTo>
                  <a:pt x="1007649" y="3611106"/>
                  <a:pt x="994889" y="3592267"/>
                  <a:pt x="976652" y="3580109"/>
                </a:cubicBezTo>
                <a:cubicBezTo>
                  <a:pt x="963059" y="3571047"/>
                  <a:pt x="944438" y="3572545"/>
                  <a:pt x="930157" y="3564611"/>
                </a:cubicBezTo>
                <a:cubicBezTo>
                  <a:pt x="897592" y="3546519"/>
                  <a:pt x="868164" y="3523282"/>
                  <a:pt x="837167" y="3502617"/>
                </a:cubicBezTo>
                <a:lnTo>
                  <a:pt x="790672" y="3471621"/>
                </a:lnTo>
                <a:lnTo>
                  <a:pt x="744178" y="3440624"/>
                </a:lnTo>
                <a:cubicBezTo>
                  <a:pt x="716626" y="3399296"/>
                  <a:pt x="707993" y="3379761"/>
                  <a:pt x="666686" y="3347634"/>
                </a:cubicBezTo>
                <a:cubicBezTo>
                  <a:pt x="637280" y="3324763"/>
                  <a:pt x="573696" y="3285641"/>
                  <a:pt x="573696" y="3285641"/>
                </a:cubicBezTo>
                <a:cubicBezTo>
                  <a:pt x="547018" y="3245625"/>
                  <a:pt x="499633" y="3170821"/>
                  <a:pt x="465208" y="3130658"/>
                </a:cubicBezTo>
                <a:cubicBezTo>
                  <a:pt x="450944" y="3114017"/>
                  <a:pt x="434211" y="3099661"/>
                  <a:pt x="418713" y="3084163"/>
                </a:cubicBezTo>
                <a:cubicBezTo>
                  <a:pt x="390298" y="2998916"/>
                  <a:pt x="420289" y="3075298"/>
                  <a:pt x="372218" y="2991173"/>
                </a:cubicBezTo>
                <a:cubicBezTo>
                  <a:pt x="360756" y="2971114"/>
                  <a:pt x="353109" y="2948991"/>
                  <a:pt x="341222" y="2929180"/>
                </a:cubicBezTo>
                <a:cubicBezTo>
                  <a:pt x="322055" y="2897235"/>
                  <a:pt x="299893" y="2867187"/>
                  <a:pt x="279228" y="2836190"/>
                </a:cubicBezTo>
                <a:cubicBezTo>
                  <a:pt x="268896" y="2820692"/>
                  <a:pt x="254122" y="2807366"/>
                  <a:pt x="248232" y="2789695"/>
                </a:cubicBezTo>
                <a:lnTo>
                  <a:pt x="217235" y="2696705"/>
                </a:lnTo>
                <a:cubicBezTo>
                  <a:pt x="212069" y="2681207"/>
                  <a:pt x="205699" y="2666060"/>
                  <a:pt x="201737" y="2650211"/>
                </a:cubicBezTo>
                <a:cubicBezTo>
                  <a:pt x="196571" y="2629546"/>
                  <a:pt x="195765" y="2607269"/>
                  <a:pt x="186239" y="2588217"/>
                </a:cubicBezTo>
                <a:cubicBezTo>
                  <a:pt x="174687" y="2565113"/>
                  <a:pt x="154758" y="2547243"/>
                  <a:pt x="139744" y="2526224"/>
                </a:cubicBezTo>
                <a:cubicBezTo>
                  <a:pt x="128917" y="2511067"/>
                  <a:pt x="119079" y="2495227"/>
                  <a:pt x="108747" y="2479729"/>
                </a:cubicBezTo>
                <a:cubicBezTo>
                  <a:pt x="58864" y="2330077"/>
                  <a:pt x="138851" y="2562735"/>
                  <a:pt x="62252" y="2371241"/>
                </a:cubicBezTo>
                <a:cubicBezTo>
                  <a:pt x="50117" y="2340905"/>
                  <a:pt x="41587" y="2309248"/>
                  <a:pt x="31255" y="2278251"/>
                </a:cubicBezTo>
                <a:lnTo>
                  <a:pt x="15757" y="2231756"/>
                </a:lnTo>
                <a:cubicBezTo>
                  <a:pt x="10591" y="2138766"/>
                  <a:pt x="-1958" y="2045894"/>
                  <a:pt x="259" y="1952787"/>
                </a:cubicBezTo>
                <a:cubicBezTo>
                  <a:pt x="3220" y="1828406"/>
                  <a:pt x="25337" y="1705103"/>
                  <a:pt x="31255" y="1580827"/>
                </a:cubicBezTo>
                <a:cubicBezTo>
                  <a:pt x="36421" y="1472339"/>
                  <a:pt x="40376" y="1363787"/>
                  <a:pt x="46754" y="1255363"/>
                </a:cubicBezTo>
                <a:cubicBezTo>
                  <a:pt x="75959" y="758880"/>
                  <a:pt x="42098" y="1205804"/>
                  <a:pt x="77750" y="991892"/>
                </a:cubicBezTo>
                <a:cubicBezTo>
                  <a:pt x="149351" y="562289"/>
                  <a:pt x="58868" y="1020930"/>
                  <a:pt x="108747" y="821411"/>
                </a:cubicBezTo>
                <a:cubicBezTo>
                  <a:pt x="115136" y="795855"/>
                  <a:pt x="114996" y="768584"/>
                  <a:pt x="124245" y="743919"/>
                </a:cubicBezTo>
                <a:cubicBezTo>
                  <a:pt x="130785" y="726478"/>
                  <a:pt x="144910" y="712922"/>
                  <a:pt x="155242" y="697424"/>
                </a:cubicBezTo>
                <a:cubicBezTo>
                  <a:pt x="160408" y="671594"/>
                  <a:pt x="165026" y="645648"/>
                  <a:pt x="170740" y="619933"/>
                </a:cubicBezTo>
                <a:cubicBezTo>
                  <a:pt x="175361" y="599140"/>
                  <a:pt x="182737" y="578950"/>
                  <a:pt x="186239" y="557939"/>
                </a:cubicBezTo>
                <a:cubicBezTo>
                  <a:pt x="194060" y="511011"/>
                  <a:pt x="197767" y="387584"/>
                  <a:pt x="232733" y="340963"/>
                </a:cubicBezTo>
                <a:cubicBezTo>
                  <a:pt x="290404" y="264069"/>
                  <a:pt x="264900" y="300462"/>
                  <a:pt x="310225" y="232475"/>
                </a:cubicBezTo>
                <a:cubicBezTo>
                  <a:pt x="315391" y="216977"/>
                  <a:pt x="318417" y="200592"/>
                  <a:pt x="325723" y="185980"/>
                </a:cubicBezTo>
                <a:cubicBezTo>
                  <a:pt x="337897" y="161631"/>
                  <a:pt x="391516" y="93871"/>
                  <a:pt x="403215" y="77492"/>
                </a:cubicBezTo>
                <a:cubicBezTo>
                  <a:pt x="434383" y="33857"/>
                  <a:pt x="429748" y="39922"/>
                  <a:pt x="449710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B6C7387-2FD4-4A5C-839F-FF3AAD25CDA6}"/>
              </a:ext>
            </a:extLst>
          </p:cNvPr>
          <p:cNvSpPr/>
          <p:nvPr/>
        </p:nvSpPr>
        <p:spPr>
          <a:xfrm>
            <a:off x="4293031" y="-46495"/>
            <a:ext cx="4541003" cy="3471620"/>
          </a:xfrm>
          <a:custGeom>
            <a:avLst/>
            <a:gdLst>
              <a:gd name="connsiteX0" fmla="*/ 960894 w 4541003"/>
              <a:gd name="connsiteY0" fmla="*/ 3254644 h 3471620"/>
              <a:gd name="connsiteX1" fmla="*/ 836908 w 4541003"/>
              <a:gd name="connsiteY1" fmla="*/ 3456122 h 3471620"/>
              <a:gd name="connsiteX2" fmla="*/ 759416 w 4541003"/>
              <a:gd name="connsiteY2" fmla="*/ 3471620 h 3471620"/>
              <a:gd name="connsiteX3" fmla="*/ 619932 w 4541003"/>
              <a:gd name="connsiteY3" fmla="*/ 3456122 h 3471620"/>
              <a:gd name="connsiteX4" fmla="*/ 526942 w 4541003"/>
              <a:gd name="connsiteY4" fmla="*/ 3425126 h 3471620"/>
              <a:gd name="connsiteX5" fmla="*/ 480447 w 4541003"/>
              <a:gd name="connsiteY5" fmla="*/ 3409627 h 3471620"/>
              <a:gd name="connsiteX6" fmla="*/ 371959 w 4541003"/>
              <a:gd name="connsiteY6" fmla="*/ 3378631 h 3471620"/>
              <a:gd name="connsiteX7" fmla="*/ 325464 w 4541003"/>
              <a:gd name="connsiteY7" fmla="*/ 3347634 h 3471620"/>
              <a:gd name="connsiteX8" fmla="*/ 278969 w 4541003"/>
              <a:gd name="connsiteY8" fmla="*/ 3332136 h 3471620"/>
              <a:gd name="connsiteX9" fmla="*/ 185979 w 4541003"/>
              <a:gd name="connsiteY9" fmla="*/ 3270142 h 3471620"/>
              <a:gd name="connsiteX10" fmla="*/ 139484 w 4541003"/>
              <a:gd name="connsiteY10" fmla="*/ 3239146 h 3471620"/>
              <a:gd name="connsiteX11" fmla="*/ 77491 w 4541003"/>
              <a:gd name="connsiteY11" fmla="*/ 3146156 h 3471620"/>
              <a:gd name="connsiteX12" fmla="*/ 46494 w 4541003"/>
              <a:gd name="connsiteY12" fmla="*/ 3099661 h 3471620"/>
              <a:gd name="connsiteX13" fmla="*/ 30996 w 4541003"/>
              <a:gd name="connsiteY13" fmla="*/ 3053166 h 3471620"/>
              <a:gd name="connsiteX14" fmla="*/ 15498 w 4541003"/>
              <a:gd name="connsiteY14" fmla="*/ 2975675 h 3471620"/>
              <a:gd name="connsiteX15" fmla="*/ 0 w 4541003"/>
              <a:gd name="connsiteY15" fmla="*/ 2913681 h 3471620"/>
              <a:gd name="connsiteX16" fmla="*/ 15498 w 4541003"/>
              <a:gd name="connsiteY16" fmla="*/ 2185261 h 3471620"/>
              <a:gd name="connsiteX17" fmla="*/ 30996 w 4541003"/>
              <a:gd name="connsiteY17" fmla="*/ 2138766 h 3471620"/>
              <a:gd name="connsiteX18" fmla="*/ 108488 w 4541003"/>
              <a:gd name="connsiteY18" fmla="*/ 1983783 h 3471620"/>
              <a:gd name="connsiteX19" fmla="*/ 139484 w 4541003"/>
              <a:gd name="connsiteY19" fmla="*/ 1937288 h 3471620"/>
              <a:gd name="connsiteX20" fmla="*/ 154983 w 4541003"/>
              <a:gd name="connsiteY20" fmla="*/ 1875295 h 3471620"/>
              <a:gd name="connsiteX21" fmla="*/ 216976 w 4541003"/>
              <a:gd name="connsiteY21" fmla="*/ 1782305 h 3471620"/>
              <a:gd name="connsiteX22" fmla="*/ 247972 w 4541003"/>
              <a:gd name="connsiteY22" fmla="*/ 1673817 h 3471620"/>
              <a:gd name="connsiteX23" fmla="*/ 294467 w 4541003"/>
              <a:gd name="connsiteY23" fmla="*/ 1518834 h 3471620"/>
              <a:gd name="connsiteX24" fmla="*/ 309966 w 4541003"/>
              <a:gd name="connsiteY24" fmla="*/ 1472339 h 3471620"/>
              <a:gd name="connsiteX25" fmla="*/ 418454 w 4541003"/>
              <a:gd name="connsiteY25" fmla="*/ 1348353 h 3471620"/>
              <a:gd name="connsiteX26" fmla="*/ 557938 w 4541003"/>
              <a:gd name="connsiteY26" fmla="*/ 1224366 h 3471620"/>
              <a:gd name="connsiteX27" fmla="*/ 635430 w 4541003"/>
              <a:gd name="connsiteY27" fmla="*/ 1131376 h 3471620"/>
              <a:gd name="connsiteX28" fmla="*/ 681925 w 4541003"/>
              <a:gd name="connsiteY28" fmla="*/ 1100380 h 3471620"/>
              <a:gd name="connsiteX29" fmla="*/ 774915 w 4541003"/>
              <a:gd name="connsiteY29" fmla="*/ 1038387 h 3471620"/>
              <a:gd name="connsiteX30" fmla="*/ 867905 w 4541003"/>
              <a:gd name="connsiteY30" fmla="*/ 976393 h 3471620"/>
              <a:gd name="connsiteX31" fmla="*/ 914400 w 4541003"/>
              <a:gd name="connsiteY31" fmla="*/ 945397 h 3471620"/>
              <a:gd name="connsiteX32" fmla="*/ 960894 w 4541003"/>
              <a:gd name="connsiteY32" fmla="*/ 898902 h 3471620"/>
              <a:gd name="connsiteX33" fmla="*/ 1053884 w 4541003"/>
              <a:gd name="connsiteY33" fmla="*/ 836909 h 3471620"/>
              <a:gd name="connsiteX34" fmla="*/ 1100379 w 4541003"/>
              <a:gd name="connsiteY34" fmla="*/ 790414 h 3471620"/>
              <a:gd name="connsiteX35" fmla="*/ 1146874 w 4541003"/>
              <a:gd name="connsiteY35" fmla="*/ 774915 h 3471620"/>
              <a:gd name="connsiteX36" fmla="*/ 1239864 w 4541003"/>
              <a:gd name="connsiteY36" fmla="*/ 712922 h 3471620"/>
              <a:gd name="connsiteX37" fmla="*/ 1286359 w 4541003"/>
              <a:gd name="connsiteY37" fmla="*/ 681926 h 3471620"/>
              <a:gd name="connsiteX38" fmla="*/ 1348352 w 4541003"/>
              <a:gd name="connsiteY38" fmla="*/ 635431 h 3471620"/>
              <a:gd name="connsiteX39" fmla="*/ 1441342 w 4541003"/>
              <a:gd name="connsiteY39" fmla="*/ 573437 h 3471620"/>
              <a:gd name="connsiteX40" fmla="*/ 1503335 w 4541003"/>
              <a:gd name="connsiteY40" fmla="*/ 526942 h 3471620"/>
              <a:gd name="connsiteX41" fmla="*/ 1627322 w 4541003"/>
              <a:gd name="connsiteY41" fmla="*/ 495946 h 3471620"/>
              <a:gd name="connsiteX42" fmla="*/ 1673816 w 4541003"/>
              <a:gd name="connsiteY42" fmla="*/ 480448 h 3471620"/>
              <a:gd name="connsiteX43" fmla="*/ 1782305 w 4541003"/>
              <a:gd name="connsiteY43" fmla="*/ 449451 h 3471620"/>
              <a:gd name="connsiteX44" fmla="*/ 1921789 w 4541003"/>
              <a:gd name="connsiteY44" fmla="*/ 387458 h 3471620"/>
              <a:gd name="connsiteX45" fmla="*/ 1968284 w 4541003"/>
              <a:gd name="connsiteY45" fmla="*/ 371959 h 3471620"/>
              <a:gd name="connsiteX46" fmla="*/ 2014779 w 4541003"/>
              <a:gd name="connsiteY46" fmla="*/ 340963 h 3471620"/>
              <a:gd name="connsiteX47" fmla="*/ 2107769 w 4541003"/>
              <a:gd name="connsiteY47" fmla="*/ 309966 h 3471620"/>
              <a:gd name="connsiteX48" fmla="*/ 2154264 w 4541003"/>
              <a:gd name="connsiteY48" fmla="*/ 294468 h 3471620"/>
              <a:gd name="connsiteX49" fmla="*/ 2231755 w 4541003"/>
              <a:gd name="connsiteY49" fmla="*/ 247973 h 3471620"/>
              <a:gd name="connsiteX50" fmla="*/ 2340244 w 4541003"/>
              <a:gd name="connsiteY50" fmla="*/ 185980 h 3471620"/>
              <a:gd name="connsiteX51" fmla="*/ 2433233 w 4541003"/>
              <a:gd name="connsiteY51" fmla="*/ 154983 h 3471620"/>
              <a:gd name="connsiteX52" fmla="*/ 2743200 w 4541003"/>
              <a:gd name="connsiteY52" fmla="*/ 139485 h 3471620"/>
              <a:gd name="connsiteX53" fmla="*/ 3285640 w 4541003"/>
              <a:gd name="connsiteY53" fmla="*/ 154983 h 3471620"/>
              <a:gd name="connsiteX54" fmla="*/ 3409627 w 4541003"/>
              <a:gd name="connsiteY54" fmla="*/ 139485 h 3471620"/>
              <a:gd name="connsiteX55" fmla="*/ 3626603 w 4541003"/>
              <a:gd name="connsiteY55" fmla="*/ 123987 h 3471620"/>
              <a:gd name="connsiteX56" fmla="*/ 3812583 w 4541003"/>
              <a:gd name="connsiteY56" fmla="*/ 92990 h 3471620"/>
              <a:gd name="connsiteX57" fmla="*/ 4107050 w 4541003"/>
              <a:gd name="connsiteY57" fmla="*/ 0 h 3471620"/>
              <a:gd name="connsiteX58" fmla="*/ 4541003 w 4541003"/>
              <a:gd name="connsiteY58" fmla="*/ 15498 h 347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541003" h="3471620">
                <a:moveTo>
                  <a:pt x="960894" y="3254644"/>
                </a:moveTo>
                <a:cubicBezTo>
                  <a:pt x="928414" y="3326102"/>
                  <a:pt x="919611" y="3425109"/>
                  <a:pt x="836908" y="3456122"/>
                </a:cubicBezTo>
                <a:cubicBezTo>
                  <a:pt x="812243" y="3465371"/>
                  <a:pt x="785247" y="3466454"/>
                  <a:pt x="759416" y="3471620"/>
                </a:cubicBezTo>
                <a:cubicBezTo>
                  <a:pt x="712921" y="3466454"/>
                  <a:pt x="665804" y="3465296"/>
                  <a:pt x="619932" y="3456122"/>
                </a:cubicBezTo>
                <a:cubicBezTo>
                  <a:pt x="587893" y="3449714"/>
                  <a:pt x="557939" y="3435458"/>
                  <a:pt x="526942" y="3425126"/>
                </a:cubicBezTo>
                <a:cubicBezTo>
                  <a:pt x="511444" y="3419960"/>
                  <a:pt x="496296" y="3413589"/>
                  <a:pt x="480447" y="3409627"/>
                </a:cubicBezTo>
                <a:cubicBezTo>
                  <a:pt x="402605" y="3390167"/>
                  <a:pt x="438661" y="3400865"/>
                  <a:pt x="371959" y="3378631"/>
                </a:cubicBezTo>
                <a:cubicBezTo>
                  <a:pt x="356461" y="3368299"/>
                  <a:pt x="342124" y="3355964"/>
                  <a:pt x="325464" y="3347634"/>
                </a:cubicBezTo>
                <a:cubicBezTo>
                  <a:pt x="310852" y="3340328"/>
                  <a:pt x="293250" y="3340070"/>
                  <a:pt x="278969" y="3332136"/>
                </a:cubicBezTo>
                <a:cubicBezTo>
                  <a:pt x="246404" y="3314044"/>
                  <a:pt x="216976" y="3290807"/>
                  <a:pt x="185979" y="3270142"/>
                </a:cubicBezTo>
                <a:lnTo>
                  <a:pt x="139484" y="3239146"/>
                </a:lnTo>
                <a:lnTo>
                  <a:pt x="77491" y="3146156"/>
                </a:lnTo>
                <a:lnTo>
                  <a:pt x="46494" y="3099661"/>
                </a:lnTo>
                <a:cubicBezTo>
                  <a:pt x="41328" y="3084163"/>
                  <a:pt x="34958" y="3069015"/>
                  <a:pt x="30996" y="3053166"/>
                </a:cubicBezTo>
                <a:cubicBezTo>
                  <a:pt x="24607" y="3027611"/>
                  <a:pt x="21212" y="3001390"/>
                  <a:pt x="15498" y="2975675"/>
                </a:cubicBezTo>
                <a:cubicBezTo>
                  <a:pt x="10877" y="2954882"/>
                  <a:pt x="5166" y="2934346"/>
                  <a:pt x="0" y="2913681"/>
                </a:cubicBezTo>
                <a:cubicBezTo>
                  <a:pt x="5166" y="2670874"/>
                  <a:pt x="5791" y="2427929"/>
                  <a:pt x="15498" y="2185261"/>
                </a:cubicBezTo>
                <a:cubicBezTo>
                  <a:pt x="16151" y="2168937"/>
                  <a:pt x="26508" y="2154474"/>
                  <a:pt x="30996" y="2138766"/>
                </a:cubicBezTo>
                <a:cubicBezTo>
                  <a:pt x="61663" y="2031431"/>
                  <a:pt x="23951" y="2110588"/>
                  <a:pt x="108488" y="1983783"/>
                </a:cubicBezTo>
                <a:lnTo>
                  <a:pt x="139484" y="1937288"/>
                </a:lnTo>
                <a:cubicBezTo>
                  <a:pt x="144650" y="1916624"/>
                  <a:pt x="145457" y="1894347"/>
                  <a:pt x="154983" y="1875295"/>
                </a:cubicBezTo>
                <a:cubicBezTo>
                  <a:pt x="171643" y="1841975"/>
                  <a:pt x="216976" y="1782305"/>
                  <a:pt x="216976" y="1782305"/>
                </a:cubicBezTo>
                <a:cubicBezTo>
                  <a:pt x="265412" y="1588558"/>
                  <a:pt x="203515" y="1829415"/>
                  <a:pt x="247972" y="1673817"/>
                </a:cubicBezTo>
                <a:cubicBezTo>
                  <a:pt x="294812" y="1509880"/>
                  <a:pt x="220817" y="1739785"/>
                  <a:pt x="294467" y="1518834"/>
                </a:cubicBezTo>
                <a:cubicBezTo>
                  <a:pt x="299633" y="1503336"/>
                  <a:pt x="300904" y="1485932"/>
                  <a:pt x="309966" y="1472339"/>
                </a:cubicBezTo>
                <a:cubicBezTo>
                  <a:pt x="438650" y="1279311"/>
                  <a:pt x="312783" y="1442283"/>
                  <a:pt x="418454" y="1348353"/>
                </a:cubicBezTo>
                <a:cubicBezTo>
                  <a:pt x="577704" y="1206798"/>
                  <a:pt x="452412" y="1294719"/>
                  <a:pt x="557938" y="1224366"/>
                </a:cubicBezTo>
                <a:cubicBezTo>
                  <a:pt x="588416" y="1178650"/>
                  <a:pt x="590681" y="1168666"/>
                  <a:pt x="635430" y="1131376"/>
                </a:cubicBezTo>
                <a:cubicBezTo>
                  <a:pt x="649739" y="1119452"/>
                  <a:pt x="667616" y="1112304"/>
                  <a:pt x="681925" y="1100380"/>
                </a:cubicBezTo>
                <a:cubicBezTo>
                  <a:pt x="759322" y="1035883"/>
                  <a:pt x="693204" y="1065623"/>
                  <a:pt x="774915" y="1038387"/>
                </a:cubicBezTo>
                <a:lnTo>
                  <a:pt x="867905" y="976393"/>
                </a:lnTo>
                <a:cubicBezTo>
                  <a:pt x="883403" y="966061"/>
                  <a:pt x="901229" y="958568"/>
                  <a:pt x="914400" y="945397"/>
                </a:cubicBezTo>
                <a:cubicBezTo>
                  <a:pt x="929898" y="929899"/>
                  <a:pt x="943593" y="912358"/>
                  <a:pt x="960894" y="898902"/>
                </a:cubicBezTo>
                <a:cubicBezTo>
                  <a:pt x="990300" y="876031"/>
                  <a:pt x="1027542" y="863251"/>
                  <a:pt x="1053884" y="836909"/>
                </a:cubicBezTo>
                <a:cubicBezTo>
                  <a:pt x="1069382" y="821411"/>
                  <a:pt x="1082142" y="802572"/>
                  <a:pt x="1100379" y="790414"/>
                </a:cubicBezTo>
                <a:cubicBezTo>
                  <a:pt x="1113972" y="781352"/>
                  <a:pt x="1132593" y="782849"/>
                  <a:pt x="1146874" y="774915"/>
                </a:cubicBezTo>
                <a:cubicBezTo>
                  <a:pt x="1179439" y="756823"/>
                  <a:pt x="1208867" y="733586"/>
                  <a:pt x="1239864" y="712922"/>
                </a:cubicBezTo>
                <a:cubicBezTo>
                  <a:pt x="1255362" y="702590"/>
                  <a:pt x="1271458" y="693102"/>
                  <a:pt x="1286359" y="681926"/>
                </a:cubicBezTo>
                <a:cubicBezTo>
                  <a:pt x="1307023" y="666428"/>
                  <a:pt x="1327191" y="650244"/>
                  <a:pt x="1348352" y="635431"/>
                </a:cubicBezTo>
                <a:cubicBezTo>
                  <a:pt x="1378871" y="614067"/>
                  <a:pt x="1411539" y="595789"/>
                  <a:pt x="1441342" y="573437"/>
                </a:cubicBezTo>
                <a:cubicBezTo>
                  <a:pt x="1462006" y="557939"/>
                  <a:pt x="1479491" y="536877"/>
                  <a:pt x="1503335" y="526942"/>
                </a:cubicBezTo>
                <a:cubicBezTo>
                  <a:pt x="1542659" y="510557"/>
                  <a:pt x="1586907" y="509418"/>
                  <a:pt x="1627322" y="495946"/>
                </a:cubicBezTo>
                <a:cubicBezTo>
                  <a:pt x="1642820" y="490780"/>
                  <a:pt x="1658108" y="484936"/>
                  <a:pt x="1673816" y="480448"/>
                </a:cubicBezTo>
                <a:cubicBezTo>
                  <a:pt x="1810048" y="441524"/>
                  <a:pt x="1670821" y="486612"/>
                  <a:pt x="1782305" y="449451"/>
                </a:cubicBezTo>
                <a:cubicBezTo>
                  <a:pt x="1855987" y="400329"/>
                  <a:pt x="1811127" y="424346"/>
                  <a:pt x="1921789" y="387458"/>
                </a:cubicBezTo>
                <a:cubicBezTo>
                  <a:pt x="1937287" y="382292"/>
                  <a:pt x="1954691" y="381021"/>
                  <a:pt x="1968284" y="371959"/>
                </a:cubicBezTo>
                <a:cubicBezTo>
                  <a:pt x="1983782" y="361627"/>
                  <a:pt x="1997758" y="348528"/>
                  <a:pt x="2014779" y="340963"/>
                </a:cubicBezTo>
                <a:cubicBezTo>
                  <a:pt x="2044636" y="327693"/>
                  <a:pt x="2076772" y="320298"/>
                  <a:pt x="2107769" y="309966"/>
                </a:cubicBezTo>
                <a:cubicBezTo>
                  <a:pt x="2123267" y="304800"/>
                  <a:pt x="2140255" y="302873"/>
                  <a:pt x="2154264" y="294468"/>
                </a:cubicBezTo>
                <a:cubicBezTo>
                  <a:pt x="2180094" y="278970"/>
                  <a:pt x="2206211" y="263938"/>
                  <a:pt x="2231755" y="247973"/>
                </a:cubicBezTo>
                <a:cubicBezTo>
                  <a:pt x="2281465" y="216904"/>
                  <a:pt x="2281446" y="209499"/>
                  <a:pt x="2340244" y="185980"/>
                </a:cubicBezTo>
                <a:cubicBezTo>
                  <a:pt x="2370580" y="173846"/>
                  <a:pt x="2400601" y="156615"/>
                  <a:pt x="2433233" y="154983"/>
                </a:cubicBezTo>
                <a:lnTo>
                  <a:pt x="2743200" y="139485"/>
                </a:lnTo>
                <a:cubicBezTo>
                  <a:pt x="2924013" y="144651"/>
                  <a:pt x="3104753" y="154983"/>
                  <a:pt x="3285640" y="154983"/>
                </a:cubicBezTo>
                <a:cubicBezTo>
                  <a:pt x="3327291" y="154983"/>
                  <a:pt x="3368147" y="143256"/>
                  <a:pt x="3409627" y="139485"/>
                </a:cubicBezTo>
                <a:cubicBezTo>
                  <a:pt x="3481839" y="132920"/>
                  <a:pt x="3554278" y="129153"/>
                  <a:pt x="3626603" y="123987"/>
                </a:cubicBezTo>
                <a:cubicBezTo>
                  <a:pt x="3747687" y="83624"/>
                  <a:pt x="3570356" y="139128"/>
                  <a:pt x="3812583" y="92990"/>
                </a:cubicBezTo>
                <a:cubicBezTo>
                  <a:pt x="3980693" y="60969"/>
                  <a:pt x="3974331" y="56880"/>
                  <a:pt x="4107050" y="0"/>
                </a:cubicBezTo>
                <a:cubicBezTo>
                  <a:pt x="4520331" y="15895"/>
                  <a:pt x="4375588" y="15498"/>
                  <a:pt x="4541003" y="15498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AC2A89A-664A-4034-81DD-BF0D310F7490}"/>
              </a:ext>
            </a:extLst>
          </p:cNvPr>
          <p:cNvSpPr/>
          <p:nvPr/>
        </p:nvSpPr>
        <p:spPr>
          <a:xfrm>
            <a:off x="5315919" y="2092271"/>
            <a:ext cx="3797084" cy="4804475"/>
          </a:xfrm>
          <a:custGeom>
            <a:avLst/>
            <a:gdLst>
              <a:gd name="connsiteX0" fmla="*/ 278969 w 3797084"/>
              <a:gd name="connsiteY0" fmla="*/ 1038387 h 4804475"/>
              <a:gd name="connsiteX1" fmla="*/ 92989 w 3797084"/>
              <a:gd name="connsiteY1" fmla="*/ 1332854 h 4804475"/>
              <a:gd name="connsiteX2" fmla="*/ 30996 w 3797084"/>
              <a:gd name="connsiteY2" fmla="*/ 1239865 h 4804475"/>
              <a:gd name="connsiteX3" fmla="*/ 0 w 3797084"/>
              <a:gd name="connsiteY3" fmla="*/ 1193370 h 4804475"/>
              <a:gd name="connsiteX4" fmla="*/ 15498 w 3797084"/>
              <a:gd name="connsiteY4" fmla="*/ 914400 h 4804475"/>
              <a:gd name="connsiteX5" fmla="*/ 46495 w 3797084"/>
              <a:gd name="connsiteY5" fmla="*/ 728421 h 4804475"/>
              <a:gd name="connsiteX6" fmla="*/ 77491 w 3797084"/>
              <a:gd name="connsiteY6" fmla="*/ 681926 h 4804475"/>
              <a:gd name="connsiteX7" fmla="*/ 92989 w 3797084"/>
              <a:gd name="connsiteY7" fmla="*/ 619932 h 4804475"/>
              <a:gd name="connsiteX8" fmla="*/ 201478 w 3797084"/>
              <a:gd name="connsiteY8" fmla="*/ 495946 h 4804475"/>
              <a:gd name="connsiteX9" fmla="*/ 278969 w 3797084"/>
              <a:gd name="connsiteY9" fmla="*/ 402956 h 4804475"/>
              <a:gd name="connsiteX10" fmla="*/ 340962 w 3797084"/>
              <a:gd name="connsiteY10" fmla="*/ 356461 h 4804475"/>
              <a:gd name="connsiteX11" fmla="*/ 433952 w 3797084"/>
              <a:gd name="connsiteY11" fmla="*/ 263471 h 4804475"/>
              <a:gd name="connsiteX12" fmla="*/ 480447 w 3797084"/>
              <a:gd name="connsiteY12" fmla="*/ 216976 h 4804475"/>
              <a:gd name="connsiteX13" fmla="*/ 573437 w 3797084"/>
              <a:gd name="connsiteY13" fmla="*/ 154983 h 4804475"/>
              <a:gd name="connsiteX14" fmla="*/ 619932 w 3797084"/>
              <a:gd name="connsiteY14" fmla="*/ 123987 h 4804475"/>
              <a:gd name="connsiteX15" fmla="*/ 666427 w 3797084"/>
              <a:gd name="connsiteY15" fmla="*/ 108488 h 4804475"/>
              <a:gd name="connsiteX16" fmla="*/ 759417 w 3797084"/>
              <a:gd name="connsiteY16" fmla="*/ 46495 h 4804475"/>
              <a:gd name="connsiteX17" fmla="*/ 991891 w 3797084"/>
              <a:gd name="connsiteY17" fmla="*/ 0 h 4804475"/>
              <a:gd name="connsiteX18" fmla="*/ 1534332 w 3797084"/>
              <a:gd name="connsiteY18" fmla="*/ 15498 h 4804475"/>
              <a:gd name="connsiteX19" fmla="*/ 1658318 w 3797084"/>
              <a:gd name="connsiteY19" fmla="*/ 46495 h 4804475"/>
              <a:gd name="connsiteX20" fmla="*/ 1720312 w 3797084"/>
              <a:gd name="connsiteY20" fmla="*/ 61993 h 4804475"/>
              <a:gd name="connsiteX21" fmla="*/ 1766806 w 3797084"/>
              <a:gd name="connsiteY21" fmla="*/ 77492 h 4804475"/>
              <a:gd name="connsiteX22" fmla="*/ 1875295 w 3797084"/>
              <a:gd name="connsiteY22" fmla="*/ 108488 h 4804475"/>
              <a:gd name="connsiteX23" fmla="*/ 1968284 w 3797084"/>
              <a:gd name="connsiteY23" fmla="*/ 170482 h 4804475"/>
              <a:gd name="connsiteX24" fmla="*/ 2030278 w 3797084"/>
              <a:gd name="connsiteY24" fmla="*/ 185980 h 4804475"/>
              <a:gd name="connsiteX25" fmla="*/ 2123267 w 3797084"/>
              <a:gd name="connsiteY25" fmla="*/ 216976 h 4804475"/>
              <a:gd name="connsiteX26" fmla="*/ 2169762 w 3797084"/>
              <a:gd name="connsiteY26" fmla="*/ 232475 h 4804475"/>
              <a:gd name="connsiteX27" fmla="*/ 2309247 w 3797084"/>
              <a:gd name="connsiteY27" fmla="*/ 263471 h 4804475"/>
              <a:gd name="connsiteX28" fmla="*/ 2371240 w 3797084"/>
              <a:gd name="connsiteY28" fmla="*/ 278970 h 4804475"/>
              <a:gd name="connsiteX29" fmla="*/ 2510725 w 3797084"/>
              <a:gd name="connsiteY29" fmla="*/ 356461 h 4804475"/>
              <a:gd name="connsiteX30" fmla="*/ 2557220 w 3797084"/>
              <a:gd name="connsiteY30" fmla="*/ 387458 h 4804475"/>
              <a:gd name="connsiteX31" fmla="*/ 2650210 w 3797084"/>
              <a:gd name="connsiteY31" fmla="*/ 418454 h 4804475"/>
              <a:gd name="connsiteX32" fmla="*/ 2696705 w 3797084"/>
              <a:gd name="connsiteY32" fmla="*/ 449451 h 4804475"/>
              <a:gd name="connsiteX33" fmla="*/ 2774196 w 3797084"/>
              <a:gd name="connsiteY33" fmla="*/ 526943 h 4804475"/>
              <a:gd name="connsiteX34" fmla="*/ 2898183 w 3797084"/>
              <a:gd name="connsiteY34" fmla="*/ 635431 h 4804475"/>
              <a:gd name="connsiteX35" fmla="*/ 2944678 w 3797084"/>
              <a:gd name="connsiteY35" fmla="*/ 681926 h 4804475"/>
              <a:gd name="connsiteX36" fmla="*/ 2975674 w 3797084"/>
              <a:gd name="connsiteY36" fmla="*/ 728421 h 4804475"/>
              <a:gd name="connsiteX37" fmla="*/ 3022169 w 3797084"/>
              <a:gd name="connsiteY37" fmla="*/ 743919 h 4804475"/>
              <a:gd name="connsiteX38" fmla="*/ 3068664 w 3797084"/>
              <a:gd name="connsiteY38" fmla="*/ 774915 h 4804475"/>
              <a:gd name="connsiteX39" fmla="*/ 3177152 w 3797084"/>
              <a:gd name="connsiteY39" fmla="*/ 836909 h 4804475"/>
              <a:gd name="connsiteX40" fmla="*/ 3254644 w 3797084"/>
              <a:gd name="connsiteY40" fmla="*/ 929898 h 4804475"/>
              <a:gd name="connsiteX41" fmla="*/ 3301139 w 3797084"/>
              <a:gd name="connsiteY41" fmla="*/ 976393 h 4804475"/>
              <a:gd name="connsiteX42" fmla="*/ 3394128 w 3797084"/>
              <a:gd name="connsiteY42" fmla="*/ 1131376 h 4804475"/>
              <a:gd name="connsiteX43" fmla="*/ 3440623 w 3797084"/>
              <a:gd name="connsiteY43" fmla="*/ 1177871 h 4804475"/>
              <a:gd name="connsiteX44" fmla="*/ 3471620 w 3797084"/>
              <a:gd name="connsiteY44" fmla="*/ 1270861 h 4804475"/>
              <a:gd name="connsiteX45" fmla="*/ 3487118 w 3797084"/>
              <a:gd name="connsiteY45" fmla="*/ 1317356 h 4804475"/>
              <a:gd name="connsiteX46" fmla="*/ 3518115 w 3797084"/>
              <a:gd name="connsiteY46" fmla="*/ 1363851 h 4804475"/>
              <a:gd name="connsiteX47" fmla="*/ 3549112 w 3797084"/>
              <a:gd name="connsiteY47" fmla="*/ 1456841 h 4804475"/>
              <a:gd name="connsiteX48" fmla="*/ 3564610 w 3797084"/>
              <a:gd name="connsiteY48" fmla="*/ 1503336 h 4804475"/>
              <a:gd name="connsiteX49" fmla="*/ 3580108 w 3797084"/>
              <a:gd name="connsiteY49" fmla="*/ 1596326 h 4804475"/>
              <a:gd name="connsiteX50" fmla="*/ 3611105 w 3797084"/>
              <a:gd name="connsiteY50" fmla="*/ 1689315 h 4804475"/>
              <a:gd name="connsiteX51" fmla="*/ 3626603 w 3797084"/>
              <a:gd name="connsiteY51" fmla="*/ 1735810 h 4804475"/>
              <a:gd name="connsiteX52" fmla="*/ 3642101 w 3797084"/>
              <a:gd name="connsiteY52" fmla="*/ 1921790 h 4804475"/>
              <a:gd name="connsiteX53" fmla="*/ 3657600 w 3797084"/>
              <a:gd name="connsiteY53" fmla="*/ 1968285 h 4804475"/>
              <a:gd name="connsiteX54" fmla="*/ 3704095 w 3797084"/>
              <a:gd name="connsiteY54" fmla="*/ 2278251 h 4804475"/>
              <a:gd name="connsiteX55" fmla="*/ 3719593 w 3797084"/>
              <a:gd name="connsiteY55" fmla="*/ 2526224 h 4804475"/>
              <a:gd name="connsiteX56" fmla="*/ 3735091 w 3797084"/>
              <a:gd name="connsiteY56" fmla="*/ 2572719 h 4804475"/>
              <a:gd name="connsiteX57" fmla="*/ 3719593 w 3797084"/>
              <a:gd name="connsiteY57" fmla="*/ 2960176 h 4804475"/>
              <a:gd name="connsiteX58" fmla="*/ 3735091 w 3797084"/>
              <a:gd name="connsiteY58" fmla="*/ 3332136 h 4804475"/>
              <a:gd name="connsiteX59" fmla="*/ 3750589 w 3797084"/>
              <a:gd name="connsiteY59" fmla="*/ 3378631 h 4804475"/>
              <a:gd name="connsiteX60" fmla="*/ 3766088 w 3797084"/>
              <a:gd name="connsiteY60" fmla="*/ 3440624 h 4804475"/>
              <a:gd name="connsiteX61" fmla="*/ 3797084 w 3797084"/>
              <a:gd name="connsiteY61" fmla="*/ 3704095 h 4804475"/>
              <a:gd name="connsiteX62" fmla="*/ 3781586 w 3797084"/>
              <a:gd name="connsiteY62" fmla="*/ 4169044 h 4804475"/>
              <a:gd name="connsiteX63" fmla="*/ 3750589 w 3797084"/>
              <a:gd name="connsiteY63" fmla="*/ 4262034 h 4804475"/>
              <a:gd name="connsiteX64" fmla="*/ 3735091 w 3797084"/>
              <a:gd name="connsiteY64" fmla="*/ 4339526 h 4804475"/>
              <a:gd name="connsiteX65" fmla="*/ 3719593 w 3797084"/>
              <a:gd name="connsiteY65" fmla="*/ 4448014 h 4804475"/>
              <a:gd name="connsiteX66" fmla="*/ 3704095 w 3797084"/>
              <a:gd name="connsiteY66" fmla="*/ 4510007 h 4804475"/>
              <a:gd name="connsiteX67" fmla="*/ 3688596 w 3797084"/>
              <a:gd name="connsiteY67" fmla="*/ 4587498 h 4804475"/>
              <a:gd name="connsiteX68" fmla="*/ 3657600 w 3797084"/>
              <a:gd name="connsiteY68" fmla="*/ 4680488 h 4804475"/>
              <a:gd name="connsiteX69" fmla="*/ 3611105 w 3797084"/>
              <a:gd name="connsiteY69" fmla="*/ 4788976 h 4804475"/>
              <a:gd name="connsiteX70" fmla="*/ 3580108 w 3797084"/>
              <a:gd name="connsiteY70" fmla="*/ 4804475 h 480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797084" h="4804475">
                <a:moveTo>
                  <a:pt x="278969" y="1038387"/>
                </a:moveTo>
                <a:cubicBezTo>
                  <a:pt x="216976" y="1136543"/>
                  <a:pt x="183091" y="1259646"/>
                  <a:pt x="92989" y="1332854"/>
                </a:cubicBezTo>
                <a:cubicBezTo>
                  <a:pt x="64076" y="1356345"/>
                  <a:pt x="51660" y="1270861"/>
                  <a:pt x="30996" y="1239865"/>
                </a:cubicBezTo>
                <a:lnTo>
                  <a:pt x="0" y="1193370"/>
                </a:lnTo>
                <a:cubicBezTo>
                  <a:pt x="5166" y="1100380"/>
                  <a:pt x="8618" y="1007279"/>
                  <a:pt x="15498" y="914400"/>
                </a:cubicBezTo>
                <a:cubicBezTo>
                  <a:pt x="18488" y="874036"/>
                  <a:pt x="21200" y="779011"/>
                  <a:pt x="46495" y="728421"/>
                </a:cubicBezTo>
                <a:cubicBezTo>
                  <a:pt x="54825" y="711761"/>
                  <a:pt x="67159" y="697424"/>
                  <a:pt x="77491" y="681926"/>
                </a:cubicBezTo>
                <a:cubicBezTo>
                  <a:pt x="82657" y="661261"/>
                  <a:pt x="83463" y="638984"/>
                  <a:pt x="92989" y="619932"/>
                </a:cubicBezTo>
                <a:cubicBezTo>
                  <a:pt x="138192" y="529527"/>
                  <a:pt x="137549" y="538566"/>
                  <a:pt x="201478" y="495946"/>
                </a:cubicBezTo>
                <a:cubicBezTo>
                  <a:pt x="233364" y="448115"/>
                  <a:pt x="232561" y="442734"/>
                  <a:pt x="278969" y="402956"/>
                </a:cubicBezTo>
                <a:cubicBezTo>
                  <a:pt x="298581" y="386146"/>
                  <a:pt x="321762" y="373741"/>
                  <a:pt x="340962" y="356461"/>
                </a:cubicBezTo>
                <a:cubicBezTo>
                  <a:pt x="373545" y="327136"/>
                  <a:pt x="402955" y="294468"/>
                  <a:pt x="433952" y="263471"/>
                </a:cubicBezTo>
                <a:cubicBezTo>
                  <a:pt x="449450" y="247973"/>
                  <a:pt x="462210" y="229134"/>
                  <a:pt x="480447" y="216976"/>
                </a:cubicBezTo>
                <a:lnTo>
                  <a:pt x="573437" y="154983"/>
                </a:lnTo>
                <a:cubicBezTo>
                  <a:pt x="588935" y="144651"/>
                  <a:pt x="602261" y="129877"/>
                  <a:pt x="619932" y="123987"/>
                </a:cubicBezTo>
                <a:cubicBezTo>
                  <a:pt x="635430" y="118821"/>
                  <a:pt x="652146" y="116422"/>
                  <a:pt x="666427" y="108488"/>
                </a:cubicBezTo>
                <a:cubicBezTo>
                  <a:pt x="698992" y="90396"/>
                  <a:pt x="723276" y="55530"/>
                  <a:pt x="759417" y="46495"/>
                </a:cubicBezTo>
                <a:cubicBezTo>
                  <a:pt x="918842" y="6638"/>
                  <a:pt x="841230" y="21523"/>
                  <a:pt x="991891" y="0"/>
                </a:cubicBezTo>
                <a:cubicBezTo>
                  <a:pt x="1172705" y="5166"/>
                  <a:pt x="1353670" y="6465"/>
                  <a:pt x="1534332" y="15498"/>
                </a:cubicBezTo>
                <a:cubicBezTo>
                  <a:pt x="1591617" y="18362"/>
                  <a:pt x="1609299" y="32490"/>
                  <a:pt x="1658318" y="46495"/>
                </a:cubicBezTo>
                <a:cubicBezTo>
                  <a:pt x="1678799" y="52347"/>
                  <a:pt x="1699831" y="56141"/>
                  <a:pt x="1720312" y="61993"/>
                </a:cubicBezTo>
                <a:cubicBezTo>
                  <a:pt x="1736020" y="66481"/>
                  <a:pt x="1751098" y="73004"/>
                  <a:pt x="1766806" y="77492"/>
                </a:cubicBezTo>
                <a:cubicBezTo>
                  <a:pt x="1903064" y="116423"/>
                  <a:pt x="1763790" y="71321"/>
                  <a:pt x="1875295" y="108488"/>
                </a:cubicBezTo>
                <a:cubicBezTo>
                  <a:pt x="1906291" y="129153"/>
                  <a:pt x="1932143" y="161447"/>
                  <a:pt x="1968284" y="170482"/>
                </a:cubicBezTo>
                <a:cubicBezTo>
                  <a:pt x="1988949" y="175648"/>
                  <a:pt x="2009876" y="179859"/>
                  <a:pt x="2030278" y="185980"/>
                </a:cubicBezTo>
                <a:cubicBezTo>
                  <a:pt x="2061573" y="195368"/>
                  <a:pt x="2092271" y="206644"/>
                  <a:pt x="2123267" y="216976"/>
                </a:cubicBezTo>
                <a:cubicBezTo>
                  <a:pt x="2138765" y="222142"/>
                  <a:pt x="2153913" y="228513"/>
                  <a:pt x="2169762" y="232475"/>
                </a:cubicBezTo>
                <a:cubicBezTo>
                  <a:pt x="2320998" y="270283"/>
                  <a:pt x="2132109" y="224106"/>
                  <a:pt x="2309247" y="263471"/>
                </a:cubicBezTo>
                <a:cubicBezTo>
                  <a:pt x="2330040" y="268092"/>
                  <a:pt x="2350576" y="273804"/>
                  <a:pt x="2371240" y="278970"/>
                </a:cubicBezTo>
                <a:cubicBezTo>
                  <a:pt x="2477823" y="350025"/>
                  <a:pt x="2428888" y="329183"/>
                  <a:pt x="2510725" y="356461"/>
                </a:cubicBezTo>
                <a:cubicBezTo>
                  <a:pt x="2526223" y="366793"/>
                  <a:pt x="2540199" y="379893"/>
                  <a:pt x="2557220" y="387458"/>
                </a:cubicBezTo>
                <a:cubicBezTo>
                  <a:pt x="2587077" y="400728"/>
                  <a:pt x="2650210" y="418454"/>
                  <a:pt x="2650210" y="418454"/>
                </a:cubicBezTo>
                <a:cubicBezTo>
                  <a:pt x="2665708" y="428786"/>
                  <a:pt x="2683534" y="436280"/>
                  <a:pt x="2696705" y="449451"/>
                </a:cubicBezTo>
                <a:cubicBezTo>
                  <a:pt x="2800027" y="552774"/>
                  <a:pt x="2650209" y="444284"/>
                  <a:pt x="2774196" y="526943"/>
                </a:cubicBezTo>
                <a:cubicBezTo>
                  <a:pt x="2862023" y="658679"/>
                  <a:pt x="2717364" y="454612"/>
                  <a:pt x="2898183" y="635431"/>
                </a:cubicBezTo>
                <a:cubicBezTo>
                  <a:pt x="2913681" y="650929"/>
                  <a:pt x="2930647" y="665088"/>
                  <a:pt x="2944678" y="681926"/>
                </a:cubicBezTo>
                <a:cubicBezTo>
                  <a:pt x="2956602" y="696235"/>
                  <a:pt x="2961129" y="716785"/>
                  <a:pt x="2975674" y="728421"/>
                </a:cubicBezTo>
                <a:cubicBezTo>
                  <a:pt x="2988431" y="738626"/>
                  <a:pt x="3007557" y="736613"/>
                  <a:pt x="3022169" y="743919"/>
                </a:cubicBezTo>
                <a:cubicBezTo>
                  <a:pt x="3038829" y="752249"/>
                  <a:pt x="3052492" y="765674"/>
                  <a:pt x="3068664" y="774915"/>
                </a:cubicBezTo>
                <a:cubicBezTo>
                  <a:pt x="3116895" y="802476"/>
                  <a:pt x="3135961" y="802583"/>
                  <a:pt x="3177152" y="836909"/>
                </a:cubicBezTo>
                <a:cubicBezTo>
                  <a:pt x="3251242" y="898651"/>
                  <a:pt x="3199230" y="863403"/>
                  <a:pt x="3254644" y="929898"/>
                </a:cubicBezTo>
                <a:cubicBezTo>
                  <a:pt x="3268676" y="946736"/>
                  <a:pt x="3285641" y="960895"/>
                  <a:pt x="3301139" y="976393"/>
                </a:cubicBezTo>
                <a:cubicBezTo>
                  <a:pt x="3325599" y="1025315"/>
                  <a:pt x="3356721" y="1093969"/>
                  <a:pt x="3394128" y="1131376"/>
                </a:cubicBezTo>
                <a:lnTo>
                  <a:pt x="3440623" y="1177871"/>
                </a:lnTo>
                <a:lnTo>
                  <a:pt x="3471620" y="1270861"/>
                </a:lnTo>
                <a:cubicBezTo>
                  <a:pt x="3476786" y="1286359"/>
                  <a:pt x="3478056" y="1303763"/>
                  <a:pt x="3487118" y="1317356"/>
                </a:cubicBezTo>
                <a:lnTo>
                  <a:pt x="3518115" y="1363851"/>
                </a:lnTo>
                <a:lnTo>
                  <a:pt x="3549112" y="1456841"/>
                </a:lnTo>
                <a:cubicBezTo>
                  <a:pt x="3554278" y="1472339"/>
                  <a:pt x="3561924" y="1487222"/>
                  <a:pt x="3564610" y="1503336"/>
                </a:cubicBezTo>
                <a:cubicBezTo>
                  <a:pt x="3569776" y="1534333"/>
                  <a:pt x="3572486" y="1565840"/>
                  <a:pt x="3580108" y="1596326"/>
                </a:cubicBezTo>
                <a:cubicBezTo>
                  <a:pt x="3588032" y="1628024"/>
                  <a:pt x="3600773" y="1658319"/>
                  <a:pt x="3611105" y="1689315"/>
                </a:cubicBezTo>
                <a:lnTo>
                  <a:pt x="3626603" y="1735810"/>
                </a:lnTo>
                <a:cubicBezTo>
                  <a:pt x="3631769" y="1797803"/>
                  <a:pt x="3633879" y="1860128"/>
                  <a:pt x="3642101" y="1921790"/>
                </a:cubicBezTo>
                <a:cubicBezTo>
                  <a:pt x="3644260" y="1937983"/>
                  <a:pt x="3655052" y="1952148"/>
                  <a:pt x="3657600" y="1968285"/>
                </a:cubicBezTo>
                <a:cubicBezTo>
                  <a:pt x="3715266" y="2333500"/>
                  <a:pt x="3662248" y="2110870"/>
                  <a:pt x="3704095" y="2278251"/>
                </a:cubicBezTo>
                <a:cubicBezTo>
                  <a:pt x="3709261" y="2360909"/>
                  <a:pt x="3710923" y="2443860"/>
                  <a:pt x="3719593" y="2526224"/>
                </a:cubicBezTo>
                <a:cubicBezTo>
                  <a:pt x="3721303" y="2542471"/>
                  <a:pt x="3735091" y="2556382"/>
                  <a:pt x="3735091" y="2572719"/>
                </a:cubicBezTo>
                <a:cubicBezTo>
                  <a:pt x="3735091" y="2701975"/>
                  <a:pt x="3724759" y="2831024"/>
                  <a:pt x="3719593" y="2960176"/>
                </a:cubicBezTo>
                <a:cubicBezTo>
                  <a:pt x="3724759" y="3084163"/>
                  <a:pt x="3725924" y="3208381"/>
                  <a:pt x="3735091" y="3332136"/>
                </a:cubicBezTo>
                <a:cubicBezTo>
                  <a:pt x="3736298" y="3348428"/>
                  <a:pt x="3746101" y="3362923"/>
                  <a:pt x="3750589" y="3378631"/>
                </a:cubicBezTo>
                <a:cubicBezTo>
                  <a:pt x="3756441" y="3399112"/>
                  <a:pt x="3760922" y="3419960"/>
                  <a:pt x="3766088" y="3440624"/>
                </a:cubicBezTo>
                <a:cubicBezTo>
                  <a:pt x="3769495" y="3467882"/>
                  <a:pt x="3797084" y="3683996"/>
                  <a:pt x="3797084" y="3704095"/>
                </a:cubicBezTo>
                <a:cubicBezTo>
                  <a:pt x="3797084" y="3859164"/>
                  <a:pt x="3794464" y="4014511"/>
                  <a:pt x="3781586" y="4169044"/>
                </a:cubicBezTo>
                <a:cubicBezTo>
                  <a:pt x="3778873" y="4201605"/>
                  <a:pt x="3756997" y="4229995"/>
                  <a:pt x="3750589" y="4262034"/>
                </a:cubicBezTo>
                <a:cubicBezTo>
                  <a:pt x="3745423" y="4287865"/>
                  <a:pt x="3739422" y="4313542"/>
                  <a:pt x="3735091" y="4339526"/>
                </a:cubicBezTo>
                <a:cubicBezTo>
                  <a:pt x="3729086" y="4375559"/>
                  <a:pt x="3726128" y="4412073"/>
                  <a:pt x="3719593" y="4448014"/>
                </a:cubicBezTo>
                <a:cubicBezTo>
                  <a:pt x="3715783" y="4468971"/>
                  <a:pt x="3708716" y="4489214"/>
                  <a:pt x="3704095" y="4510007"/>
                </a:cubicBezTo>
                <a:cubicBezTo>
                  <a:pt x="3698381" y="4535722"/>
                  <a:pt x="3695527" y="4562084"/>
                  <a:pt x="3688596" y="4587498"/>
                </a:cubicBezTo>
                <a:cubicBezTo>
                  <a:pt x="3679999" y="4619020"/>
                  <a:pt x="3665525" y="4648790"/>
                  <a:pt x="3657600" y="4680488"/>
                </a:cubicBezTo>
                <a:cubicBezTo>
                  <a:pt x="3645743" y="4727913"/>
                  <a:pt x="3646781" y="4753300"/>
                  <a:pt x="3611105" y="4788976"/>
                </a:cubicBezTo>
                <a:cubicBezTo>
                  <a:pt x="3602937" y="4797144"/>
                  <a:pt x="3590440" y="4799309"/>
                  <a:pt x="3580108" y="4804475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57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neapple&#10;&#10;Description automatically generated">
            <a:extLst>
              <a:ext uri="{FF2B5EF4-FFF2-40B4-BE49-F238E27FC236}">
                <a16:creationId xmlns:a16="http://schemas.microsoft.com/office/drawing/2014/main" id="{9B0CA3BC-2D71-440A-B2BB-DA8A4254FA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5" t="6267" r="17780" b="8882"/>
          <a:stretch/>
        </p:blipFill>
        <p:spPr>
          <a:xfrm>
            <a:off x="4076054" y="0"/>
            <a:ext cx="3549112" cy="6863849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AE0FFDF-6F00-4E7B-AEF8-C7FCD60EDA95}"/>
              </a:ext>
            </a:extLst>
          </p:cNvPr>
          <p:cNvSpPr/>
          <p:nvPr/>
        </p:nvSpPr>
        <p:spPr>
          <a:xfrm>
            <a:off x="4525505" y="3358050"/>
            <a:ext cx="2387057" cy="1864879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3DC8D82-2019-4DA8-9D0D-BF7435D226CD}"/>
              </a:ext>
            </a:extLst>
          </p:cNvPr>
          <p:cNvSpPr/>
          <p:nvPr/>
        </p:nvSpPr>
        <p:spPr>
          <a:xfrm>
            <a:off x="4657081" y="3784167"/>
            <a:ext cx="2552532" cy="2071609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FB0F982-3A13-4CE4-9235-6D6D51D7AC2C}"/>
              </a:ext>
            </a:extLst>
          </p:cNvPr>
          <p:cNvSpPr/>
          <p:nvPr/>
        </p:nvSpPr>
        <p:spPr>
          <a:xfrm>
            <a:off x="4809481" y="4386020"/>
            <a:ext cx="2552532" cy="2071608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980682-7D60-4C47-8F92-29B788D2BB0E}"/>
              </a:ext>
            </a:extLst>
          </p:cNvPr>
          <p:cNvSpPr/>
          <p:nvPr/>
        </p:nvSpPr>
        <p:spPr>
          <a:xfrm>
            <a:off x="4498144" y="3182315"/>
            <a:ext cx="2011144" cy="1496542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33ED8AC-1C04-4B77-A6F2-3AA1591A598C}"/>
              </a:ext>
            </a:extLst>
          </p:cNvPr>
          <p:cNvSpPr/>
          <p:nvPr/>
        </p:nvSpPr>
        <p:spPr>
          <a:xfrm>
            <a:off x="5330045" y="4990453"/>
            <a:ext cx="2011144" cy="1701491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9F6DCD-D6F2-4E0A-825D-3E8A5AC83C88}"/>
              </a:ext>
            </a:extLst>
          </p:cNvPr>
          <p:cNvSpPr/>
          <p:nvPr/>
        </p:nvSpPr>
        <p:spPr>
          <a:xfrm>
            <a:off x="4493136" y="3176466"/>
            <a:ext cx="1396220" cy="1042898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8D1C4CD-6757-428F-AE6A-EBA3A957254F}"/>
              </a:ext>
            </a:extLst>
          </p:cNvPr>
          <p:cNvSpPr/>
          <p:nvPr/>
        </p:nvSpPr>
        <p:spPr>
          <a:xfrm>
            <a:off x="6085747" y="5649046"/>
            <a:ext cx="1276266" cy="1042898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2F16B5-26D8-498E-9297-CA2139B5B551}"/>
              </a:ext>
            </a:extLst>
          </p:cNvPr>
          <p:cNvSpPr/>
          <p:nvPr/>
        </p:nvSpPr>
        <p:spPr>
          <a:xfrm>
            <a:off x="4657081" y="3324674"/>
            <a:ext cx="432979" cy="387650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8711272-D637-44F4-B1EA-2D8E5FE9232F}"/>
              </a:ext>
            </a:extLst>
          </p:cNvPr>
          <p:cNvSpPr/>
          <p:nvPr/>
        </p:nvSpPr>
        <p:spPr>
          <a:xfrm>
            <a:off x="6606311" y="6167372"/>
            <a:ext cx="603302" cy="524572"/>
          </a:xfrm>
          <a:custGeom>
            <a:avLst/>
            <a:gdLst>
              <a:gd name="connsiteX0" fmla="*/ 0 w 2387057"/>
              <a:gd name="connsiteY0" fmla="*/ 1864879 h 1864879"/>
              <a:gd name="connsiteX1" fmla="*/ 170481 w 2387057"/>
              <a:gd name="connsiteY1" fmla="*/ 1709896 h 1864879"/>
              <a:gd name="connsiteX2" fmla="*/ 201478 w 2387057"/>
              <a:gd name="connsiteY2" fmla="*/ 1663401 h 1864879"/>
              <a:gd name="connsiteX3" fmla="*/ 294468 w 2387057"/>
              <a:gd name="connsiteY3" fmla="*/ 1601408 h 1864879"/>
              <a:gd name="connsiteX4" fmla="*/ 340963 w 2387057"/>
              <a:gd name="connsiteY4" fmla="*/ 1570411 h 1864879"/>
              <a:gd name="connsiteX5" fmla="*/ 371959 w 2387057"/>
              <a:gd name="connsiteY5" fmla="*/ 1523916 h 1864879"/>
              <a:gd name="connsiteX6" fmla="*/ 418454 w 2387057"/>
              <a:gd name="connsiteY6" fmla="*/ 1508418 h 1864879"/>
              <a:gd name="connsiteX7" fmla="*/ 480448 w 2387057"/>
              <a:gd name="connsiteY7" fmla="*/ 1446425 h 1864879"/>
              <a:gd name="connsiteX8" fmla="*/ 573437 w 2387057"/>
              <a:gd name="connsiteY8" fmla="*/ 1384431 h 1864879"/>
              <a:gd name="connsiteX9" fmla="*/ 619932 w 2387057"/>
              <a:gd name="connsiteY9" fmla="*/ 1353435 h 1864879"/>
              <a:gd name="connsiteX10" fmla="*/ 666427 w 2387057"/>
              <a:gd name="connsiteY10" fmla="*/ 1337936 h 1864879"/>
              <a:gd name="connsiteX11" fmla="*/ 712922 w 2387057"/>
              <a:gd name="connsiteY11" fmla="*/ 1306940 h 1864879"/>
              <a:gd name="connsiteX12" fmla="*/ 805912 w 2387057"/>
              <a:gd name="connsiteY12" fmla="*/ 1275943 h 1864879"/>
              <a:gd name="connsiteX13" fmla="*/ 945397 w 2387057"/>
              <a:gd name="connsiteY13" fmla="*/ 1229448 h 1864879"/>
              <a:gd name="connsiteX14" fmla="*/ 991892 w 2387057"/>
              <a:gd name="connsiteY14" fmla="*/ 1213950 h 1864879"/>
              <a:gd name="connsiteX15" fmla="*/ 1038387 w 2387057"/>
              <a:gd name="connsiteY15" fmla="*/ 1182953 h 1864879"/>
              <a:gd name="connsiteX16" fmla="*/ 1131376 w 2387057"/>
              <a:gd name="connsiteY16" fmla="*/ 1136458 h 1864879"/>
              <a:gd name="connsiteX17" fmla="*/ 1208868 w 2387057"/>
              <a:gd name="connsiteY17" fmla="*/ 1043469 h 1864879"/>
              <a:gd name="connsiteX18" fmla="*/ 1317356 w 2387057"/>
              <a:gd name="connsiteY18" fmla="*/ 934981 h 1864879"/>
              <a:gd name="connsiteX19" fmla="*/ 1410346 w 2387057"/>
              <a:gd name="connsiteY19" fmla="*/ 872987 h 1864879"/>
              <a:gd name="connsiteX20" fmla="*/ 1456841 w 2387057"/>
              <a:gd name="connsiteY20" fmla="*/ 841991 h 1864879"/>
              <a:gd name="connsiteX21" fmla="*/ 1503336 w 2387057"/>
              <a:gd name="connsiteY21" fmla="*/ 826492 h 1864879"/>
              <a:gd name="connsiteX22" fmla="*/ 1596326 w 2387057"/>
              <a:gd name="connsiteY22" fmla="*/ 764499 h 1864879"/>
              <a:gd name="connsiteX23" fmla="*/ 1627322 w 2387057"/>
              <a:gd name="connsiteY23" fmla="*/ 718004 h 1864879"/>
              <a:gd name="connsiteX24" fmla="*/ 1673817 w 2387057"/>
              <a:gd name="connsiteY24" fmla="*/ 702506 h 1864879"/>
              <a:gd name="connsiteX25" fmla="*/ 1766807 w 2387057"/>
              <a:gd name="connsiteY25" fmla="*/ 656011 h 1864879"/>
              <a:gd name="connsiteX26" fmla="*/ 1906292 w 2387057"/>
              <a:gd name="connsiteY26" fmla="*/ 563021 h 1864879"/>
              <a:gd name="connsiteX27" fmla="*/ 1952787 w 2387057"/>
              <a:gd name="connsiteY27" fmla="*/ 532025 h 1864879"/>
              <a:gd name="connsiteX28" fmla="*/ 2030278 w 2387057"/>
              <a:gd name="connsiteY28" fmla="*/ 454533 h 1864879"/>
              <a:gd name="connsiteX29" fmla="*/ 2107770 w 2387057"/>
              <a:gd name="connsiteY29" fmla="*/ 392540 h 1864879"/>
              <a:gd name="connsiteX30" fmla="*/ 2154264 w 2387057"/>
              <a:gd name="connsiteY30" fmla="*/ 346045 h 1864879"/>
              <a:gd name="connsiteX31" fmla="*/ 2216258 w 2387057"/>
              <a:gd name="connsiteY31" fmla="*/ 253055 h 1864879"/>
              <a:gd name="connsiteX32" fmla="*/ 2262753 w 2387057"/>
              <a:gd name="connsiteY32" fmla="*/ 206560 h 1864879"/>
              <a:gd name="connsiteX33" fmla="*/ 2340244 w 2387057"/>
              <a:gd name="connsiteY33" fmla="*/ 144567 h 1864879"/>
              <a:gd name="connsiteX34" fmla="*/ 2386739 w 2387057"/>
              <a:gd name="connsiteY34" fmla="*/ 51577 h 1864879"/>
              <a:gd name="connsiteX35" fmla="*/ 2355742 w 2387057"/>
              <a:gd name="connsiteY35" fmla="*/ 5082 h 1864879"/>
              <a:gd name="connsiteX36" fmla="*/ 2247254 w 2387057"/>
              <a:gd name="connsiteY36" fmla="*/ 5082 h 18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87057" h="1864879">
                <a:moveTo>
                  <a:pt x="0" y="1864879"/>
                </a:moveTo>
                <a:cubicBezTo>
                  <a:pt x="48994" y="1825684"/>
                  <a:pt x="137226" y="1759778"/>
                  <a:pt x="170481" y="1709896"/>
                </a:cubicBezTo>
                <a:cubicBezTo>
                  <a:pt x="180813" y="1694398"/>
                  <a:pt x="187460" y="1675667"/>
                  <a:pt x="201478" y="1663401"/>
                </a:cubicBezTo>
                <a:cubicBezTo>
                  <a:pt x="229514" y="1638870"/>
                  <a:pt x="263471" y="1622072"/>
                  <a:pt x="294468" y="1601408"/>
                </a:cubicBezTo>
                <a:lnTo>
                  <a:pt x="340963" y="1570411"/>
                </a:lnTo>
                <a:cubicBezTo>
                  <a:pt x="351295" y="1554913"/>
                  <a:pt x="357414" y="1535552"/>
                  <a:pt x="371959" y="1523916"/>
                </a:cubicBezTo>
                <a:cubicBezTo>
                  <a:pt x="384716" y="1513711"/>
                  <a:pt x="406902" y="1519970"/>
                  <a:pt x="418454" y="1508418"/>
                </a:cubicBezTo>
                <a:cubicBezTo>
                  <a:pt x="501113" y="1425761"/>
                  <a:pt x="356462" y="1487753"/>
                  <a:pt x="480448" y="1446425"/>
                </a:cubicBezTo>
                <a:lnTo>
                  <a:pt x="573437" y="1384431"/>
                </a:lnTo>
                <a:cubicBezTo>
                  <a:pt x="588935" y="1374099"/>
                  <a:pt x="602261" y="1359325"/>
                  <a:pt x="619932" y="1353435"/>
                </a:cubicBezTo>
                <a:cubicBezTo>
                  <a:pt x="635430" y="1348269"/>
                  <a:pt x="651815" y="1345242"/>
                  <a:pt x="666427" y="1337936"/>
                </a:cubicBezTo>
                <a:cubicBezTo>
                  <a:pt x="683087" y="1329606"/>
                  <a:pt x="695901" y="1314505"/>
                  <a:pt x="712922" y="1306940"/>
                </a:cubicBezTo>
                <a:cubicBezTo>
                  <a:pt x="742779" y="1293670"/>
                  <a:pt x="774915" y="1286275"/>
                  <a:pt x="805912" y="1275943"/>
                </a:cubicBezTo>
                <a:lnTo>
                  <a:pt x="945397" y="1229448"/>
                </a:lnTo>
                <a:lnTo>
                  <a:pt x="991892" y="1213950"/>
                </a:lnTo>
                <a:cubicBezTo>
                  <a:pt x="1007390" y="1203618"/>
                  <a:pt x="1021727" y="1191283"/>
                  <a:pt x="1038387" y="1182953"/>
                </a:cubicBezTo>
                <a:cubicBezTo>
                  <a:pt x="1166718" y="1118787"/>
                  <a:pt x="998126" y="1225292"/>
                  <a:pt x="1131376" y="1136458"/>
                </a:cubicBezTo>
                <a:cubicBezTo>
                  <a:pt x="1242156" y="970293"/>
                  <a:pt x="1069627" y="1222494"/>
                  <a:pt x="1208868" y="1043469"/>
                </a:cubicBezTo>
                <a:cubicBezTo>
                  <a:pt x="1295910" y="931557"/>
                  <a:pt x="1228508" y="964596"/>
                  <a:pt x="1317356" y="934981"/>
                </a:cubicBezTo>
                <a:lnTo>
                  <a:pt x="1410346" y="872987"/>
                </a:lnTo>
                <a:cubicBezTo>
                  <a:pt x="1425844" y="862655"/>
                  <a:pt x="1439170" y="847881"/>
                  <a:pt x="1456841" y="841991"/>
                </a:cubicBezTo>
                <a:cubicBezTo>
                  <a:pt x="1472339" y="836825"/>
                  <a:pt x="1489055" y="834426"/>
                  <a:pt x="1503336" y="826492"/>
                </a:cubicBezTo>
                <a:cubicBezTo>
                  <a:pt x="1535901" y="808400"/>
                  <a:pt x="1596326" y="764499"/>
                  <a:pt x="1596326" y="764499"/>
                </a:cubicBezTo>
                <a:cubicBezTo>
                  <a:pt x="1606658" y="749001"/>
                  <a:pt x="1612777" y="729640"/>
                  <a:pt x="1627322" y="718004"/>
                </a:cubicBezTo>
                <a:cubicBezTo>
                  <a:pt x="1640079" y="707799"/>
                  <a:pt x="1659205" y="709812"/>
                  <a:pt x="1673817" y="702506"/>
                </a:cubicBezTo>
                <a:cubicBezTo>
                  <a:pt x="1793993" y="642418"/>
                  <a:pt x="1649941" y="694966"/>
                  <a:pt x="1766807" y="656011"/>
                </a:cubicBezTo>
                <a:lnTo>
                  <a:pt x="1906292" y="563021"/>
                </a:lnTo>
                <a:lnTo>
                  <a:pt x="1952787" y="532025"/>
                </a:lnTo>
                <a:cubicBezTo>
                  <a:pt x="2035440" y="408043"/>
                  <a:pt x="1926960" y="557851"/>
                  <a:pt x="2030278" y="454533"/>
                </a:cubicBezTo>
                <a:cubicBezTo>
                  <a:pt x="2100380" y="384431"/>
                  <a:pt x="2017255" y="422711"/>
                  <a:pt x="2107770" y="392540"/>
                </a:cubicBezTo>
                <a:cubicBezTo>
                  <a:pt x="2123268" y="377042"/>
                  <a:pt x="2140808" y="363346"/>
                  <a:pt x="2154264" y="346045"/>
                </a:cubicBezTo>
                <a:cubicBezTo>
                  <a:pt x="2177135" y="316639"/>
                  <a:pt x="2189916" y="279397"/>
                  <a:pt x="2216258" y="253055"/>
                </a:cubicBezTo>
                <a:cubicBezTo>
                  <a:pt x="2231756" y="237557"/>
                  <a:pt x="2248722" y="223398"/>
                  <a:pt x="2262753" y="206560"/>
                </a:cubicBezTo>
                <a:cubicBezTo>
                  <a:pt x="2316678" y="141850"/>
                  <a:pt x="2263916" y="170009"/>
                  <a:pt x="2340244" y="144567"/>
                </a:cubicBezTo>
                <a:cubicBezTo>
                  <a:pt x="2351039" y="128375"/>
                  <a:pt x="2391017" y="77244"/>
                  <a:pt x="2386739" y="51577"/>
                </a:cubicBezTo>
                <a:cubicBezTo>
                  <a:pt x="2383677" y="33204"/>
                  <a:pt x="2373413" y="10972"/>
                  <a:pt x="2355742" y="5082"/>
                </a:cubicBezTo>
                <a:cubicBezTo>
                  <a:pt x="2321435" y="-6354"/>
                  <a:pt x="2283417" y="5082"/>
                  <a:pt x="2247254" y="50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893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0659" y="206134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FDEDB68-6C3C-4DA3-AEAB-4A1DD8E5E5CE}"/>
              </a:ext>
            </a:extLst>
          </p:cNvPr>
          <p:cNvSpPr/>
          <p:nvPr/>
        </p:nvSpPr>
        <p:spPr>
          <a:xfrm flipV="1">
            <a:off x="3550921" y="1737882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E006BB8-EA87-41D0-A3CE-BFDF787DE400}"/>
              </a:ext>
            </a:extLst>
          </p:cNvPr>
          <p:cNvSpPr/>
          <p:nvPr/>
        </p:nvSpPr>
        <p:spPr>
          <a:xfrm rot="16200000" flipV="1">
            <a:off x="3540438" y="1737474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D4CF9AA-C0B6-43FC-8D8B-1BE1DA6A5E25}"/>
              </a:ext>
            </a:extLst>
          </p:cNvPr>
          <p:cNvSpPr/>
          <p:nvPr/>
        </p:nvSpPr>
        <p:spPr>
          <a:xfrm rot="10800000" flipV="1">
            <a:off x="3338153" y="1745502"/>
            <a:ext cx="748515" cy="71194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F76B04B-273F-4B38-B408-166B8A8EC594}"/>
              </a:ext>
            </a:extLst>
          </p:cNvPr>
          <p:cNvSpPr/>
          <p:nvPr/>
        </p:nvSpPr>
        <p:spPr>
          <a:xfrm rot="5400000" flipV="1">
            <a:off x="3313683" y="1521272"/>
            <a:ext cx="1178134" cy="1130257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9552634D-859F-4450-87F1-E02B251D1833}"/>
              </a:ext>
            </a:extLst>
          </p:cNvPr>
          <p:cNvSpPr/>
          <p:nvPr/>
        </p:nvSpPr>
        <p:spPr>
          <a:xfrm flipV="1">
            <a:off x="2899411" y="784858"/>
            <a:ext cx="1950470" cy="189060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019D52D-D9F0-40CC-AE95-478F61A60DBE}"/>
              </a:ext>
            </a:extLst>
          </p:cNvPr>
          <p:cNvSpPr/>
          <p:nvPr/>
        </p:nvSpPr>
        <p:spPr>
          <a:xfrm rot="16200000" flipV="1">
            <a:off x="1791258" y="191983"/>
            <a:ext cx="3045959" cy="307755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4214C6A-A9D1-4AD0-A886-D206B17B0A15}"/>
              </a:ext>
            </a:extLst>
          </p:cNvPr>
          <p:cNvSpPr/>
          <p:nvPr/>
        </p:nvSpPr>
        <p:spPr>
          <a:xfrm rot="10800000" flipV="1">
            <a:off x="855960" y="214048"/>
            <a:ext cx="4957155" cy="492363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59330F1-6654-453D-B2C0-A79022446DCB}"/>
              </a:ext>
            </a:extLst>
          </p:cNvPr>
          <p:cNvSpPr/>
          <p:nvPr/>
        </p:nvSpPr>
        <p:spPr>
          <a:xfrm rot="5400000" flipV="1">
            <a:off x="846218" y="-1353343"/>
            <a:ext cx="8030576" cy="802095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40AFD93B-DCAC-4B84-B185-AC33080784A9}"/>
              </a:ext>
            </a:extLst>
          </p:cNvPr>
          <p:cNvSpPr/>
          <p:nvPr/>
        </p:nvSpPr>
        <p:spPr>
          <a:xfrm flipV="1">
            <a:off x="-1452281" y="-6330462"/>
            <a:ext cx="12788322" cy="13001308"/>
          </a:xfrm>
          <a:prstGeom prst="arc">
            <a:avLst>
              <a:gd name="adj1" fmla="val 1610712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8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287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32</cp:revision>
  <dcterms:created xsi:type="dcterms:W3CDTF">2019-08-22T07:06:37Z</dcterms:created>
  <dcterms:modified xsi:type="dcterms:W3CDTF">2019-08-28T00:36:01Z</dcterms:modified>
</cp:coreProperties>
</file>