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8F74-EAC6-4CCE-9A21-575E1AE79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F32129-A058-4C95-9F5A-6DAF24DD2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F3282-E9C4-4A1E-9477-954EEACB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99698-B48C-4EDC-9DEF-41637EAC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19565-E233-4AAC-827C-14630FAC6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714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3B47-1ADD-45E4-B39E-5DDF701C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4A30E-D62A-4886-9694-62D117951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BF4AA-C481-46B4-8284-B5C05F4B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0E074-7F06-412B-8439-DFB96AC76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4918D-1EB2-4548-A21B-9CD6DE1B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945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E69F57-E4E6-41CE-8B41-03A704D81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9853A-B565-47EE-842D-A7DD4DDAE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6031-8BF7-43C2-93EE-4DF69CEA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2833A-E5EA-460B-9A3F-8E79051E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72077-5BA4-4013-9330-3E52756E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854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C7E0-E88B-4404-AA02-C64361F72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EC63A-59AD-4780-B9DE-A01D6F931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1EF5F-271D-4F30-8D28-A5774255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2C696-CBB4-41EA-9113-E7875140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6A4CF-94F3-48B9-B866-F5834DBD8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209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AC870-3C09-4DF5-AB7B-5DCB371FA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EB5A0-DF32-478D-9E04-5D8FE316A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4A27C-D89A-4AEC-BFA6-C6EDD112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70225-831D-4152-934D-D3DCCCB5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584D-8E6C-422B-8D8C-02A42C91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65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3350-AA67-4319-B0EB-A526E04AC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FEC2D-63AC-4DBE-B9FE-43D17D466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610D3-C53F-442A-B3B7-D823E7ADF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3F189-1900-4E44-A4FB-B7B92164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FDDD5-D6E2-45D3-980B-0EA28478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89665-FD6E-42D8-B1EB-C8E08A8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521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E9C7-D000-4A1D-804D-F07390CF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E446C-77E3-442F-8AC0-68AD7F4F3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6E9BD-A1ED-4C11-9CA3-B5959261F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0B013-B821-4B01-9983-FD68CC438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D78BC-E454-43EA-AEBB-D1052966D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D1137-D12A-460F-9313-CE61BDF4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8E3FF8-ED97-4012-B418-53DCB2EF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A1033A-9ED5-43A4-9D1C-8B09A9D6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6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E22F-A8C1-4ED1-BD1D-BBCE70A7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6E2344-04C5-4766-AD8A-86D157F5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9702F-8974-479E-8728-95C9D3A45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18D67-8A9B-4BC8-A84E-425ED32D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773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B9272-8103-4470-84EF-5D485872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92A52-2199-43EA-A622-FF755195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75075-E6D5-4DFD-A941-5946363A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81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36DA9-1CC4-4295-A69C-402D4D799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0ECD-D272-4611-9DE6-5561102F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38090-69C8-415E-97A6-BAEB6D0DA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96805-4C90-4E86-A281-22D71480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495A7-E62C-4642-8F3B-A56BB62F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93F96-98A5-4B91-B2F1-2581921F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50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C5F5-9886-4AC2-BD78-FEE99CE6E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BCEE0-95AE-482A-8D47-713296530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A236D-34BB-47A1-8820-FCA2AF737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8F2F2-E2F5-46D8-A630-57B8C503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BD514-550D-47A8-899B-1FABD48A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5A69C-16D6-40C6-8DA8-AC9648F5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4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7B8141-B08A-472D-87BA-B9DAC773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E2286-6681-4D4E-B65A-DCFE86963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B940C-594B-47FD-B8E7-3B55E5001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6EEB5-63E2-434F-B1D5-97B0355D9E37}" type="datetimeFigureOut">
              <a:rPr lang="en-NZ" smtClean="0"/>
              <a:t>15/08/2019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A9C40-161E-4B22-AC5F-20C0AD5FA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CE5E-19F2-4C31-8A63-8DAFB8227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F2D2-2061-4B89-A5CB-113AA2D46E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506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n object&#10;&#10;Description automatically generated">
            <a:extLst>
              <a:ext uri="{FF2B5EF4-FFF2-40B4-BE49-F238E27FC236}">
                <a16:creationId xmlns:a16="http://schemas.microsoft.com/office/drawing/2014/main" id="{38CEE84F-E8A6-454A-A5F6-918A124BB0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89"/>
          <a:stretch/>
        </p:blipFill>
        <p:spPr>
          <a:xfrm>
            <a:off x="0" y="0"/>
            <a:ext cx="12192000" cy="73543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8382E0-6663-4047-B9BC-6BF81D29E740}"/>
              </a:ext>
            </a:extLst>
          </p:cNvPr>
          <p:cNvSpPr txBox="1"/>
          <p:nvPr/>
        </p:nvSpPr>
        <p:spPr>
          <a:xfrm>
            <a:off x="152400" y="5166828"/>
            <a:ext cx="11887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200" dirty="0"/>
              <a:t>We stack objects to save space, keep track of them, and to make patterns.</a:t>
            </a:r>
          </a:p>
          <a:p>
            <a:r>
              <a:rPr lang="en-NZ" sz="3200" dirty="0"/>
              <a:t>What do you notice about the way the tubes are stacked?</a:t>
            </a:r>
          </a:p>
        </p:txBody>
      </p:sp>
    </p:spTree>
    <p:extLst>
      <p:ext uri="{BB962C8B-B14F-4D97-AF65-F5344CB8AC3E}">
        <p14:creationId xmlns:p14="http://schemas.microsoft.com/office/powerpoint/2010/main" val="49090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18E521C-E11C-45CA-884C-5BF073E7448D}"/>
              </a:ext>
            </a:extLst>
          </p:cNvPr>
          <p:cNvSpPr txBox="1"/>
          <p:nvPr/>
        </p:nvSpPr>
        <p:spPr>
          <a:xfrm>
            <a:off x="546121" y="621856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C1D2AD-C477-450F-A649-58C242F4BD27}"/>
              </a:ext>
            </a:extLst>
          </p:cNvPr>
          <p:cNvSpPr txBox="1"/>
          <p:nvPr/>
        </p:nvSpPr>
        <p:spPr>
          <a:xfrm>
            <a:off x="1686831" y="621955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9C046E9-15D0-47BC-A8E0-4F9B448F0068}"/>
              </a:ext>
            </a:extLst>
          </p:cNvPr>
          <p:cNvGrpSpPr/>
          <p:nvPr/>
        </p:nvGrpSpPr>
        <p:grpSpPr>
          <a:xfrm>
            <a:off x="1460040" y="1391397"/>
            <a:ext cx="718088" cy="1146225"/>
            <a:chOff x="1397940" y="3420943"/>
            <a:chExt cx="718088" cy="11462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DC5B7CE-21CD-47ED-89C4-B89E37BCE497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B07FCFB-2FF0-4937-9745-73D825C0FC43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3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BB8C500-95E8-463E-B31A-D5CD4A247ECD}"/>
              </a:ext>
            </a:extLst>
          </p:cNvPr>
          <p:cNvSpPr/>
          <p:nvPr/>
        </p:nvSpPr>
        <p:spPr>
          <a:xfrm>
            <a:off x="4228214" y="5640807"/>
            <a:ext cx="582223" cy="5822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3C3B801-8E73-4F84-8A2A-876CDBA432AD}"/>
              </a:ext>
            </a:extLst>
          </p:cNvPr>
          <p:cNvGrpSpPr/>
          <p:nvPr/>
        </p:nvGrpSpPr>
        <p:grpSpPr>
          <a:xfrm>
            <a:off x="4222752" y="5058584"/>
            <a:ext cx="1164446" cy="1164446"/>
            <a:chOff x="3695012" y="5170485"/>
            <a:chExt cx="1164446" cy="1164446"/>
          </a:xfrm>
          <a:solidFill>
            <a:srgbClr val="FFFF00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9752656-F83F-4907-BC2F-7AABFFD73290}"/>
                </a:ext>
              </a:extLst>
            </p:cNvPr>
            <p:cNvSpPr/>
            <p:nvPr/>
          </p:nvSpPr>
          <p:spPr>
            <a:xfrm>
              <a:off x="4277235" y="5170485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7ED58B-B053-451E-A734-BF128569B80A}"/>
                </a:ext>
              </a:extLst>
            </p:cNvPr>
            <p:cNvSpPr/>
            <p:nvPr/>
          </p:nvSpPr>
          <p:spPr>
            <a:xfrm>
              <a:off x="4276721" y="5752708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F8A1C95-E75B-4AEF-9440-EA263D9D56E7}"/>
                </a:ext>
              </a:extLst>
            </p:cNvPr>
            <p:cNvSpPr/>
            <p:nvPr/>
          </p:nvSpPr>
          <p:spPr>
            <a:xfrm>
              <a:off x="3695012" y="5170485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12E7312-941E-4447-92D2-3D480487CBD8}"/>
              </a:ext>
            </a:extLst>
          </p:cNvPr>
          <p:cNvGrpSpPr/>
          <p:nvPr/>
        </p:nvGrpSpPr>
        <p:grpSpPr>
          <a:xfrm>
            <a:off x="4227700" y="5058584"/>
            <a:ext cx="1164446" cy="1164446"/>
            <a:chOff x="3695012" y="5170485"/>
            <a:chExt cx="1164446" cy="116444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6FD4CB5-C59E-435B-9E2A-9EE96ECC459D}"/>
                </a:ext>
              </a:extLst>
            </p:cNvPr>
            <p:cNvSpPr/>
            <p:nvPr/>
          </p:nvSpPr>
          <p:spPr>
            <a:xfrm>
              <a:off x="4277235" y="5170485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9D67F3-D728-4D9B-A586-2580A21E0C73}"/>
                </a:ext>
              </a:extLst>
            </p:cNvPr>
            <p:cNvSpPr/>
            <p:nvPr/>
          </p:nvSpPr>
          <p:spPr>
            <a:xfrm>
              <a:off x="4276721" y="5752708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E028D14-6C8D-4DA4-9E47-BBB8A946B3FD}"/>
                </a:ext>
              </a:extLst>
            </p:cNvPr>
            <p:cNvSpPr/>
            <p:nvPr/>
          </p:nvSpPr>
          <p:spPr>
            <a:xfrm>
              <a:off x="3695012" y="5170485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A76D23-4365-4835-B34B-B015451ED857}"/>
              </a:ext>
            </a:extLst>
          </p:cNvPr>
          <p:cNvGrpSpPr/>
          <p:nvPr/>
        </p:nvGrpSpPr>
        <p:grpSpPr>
          <a:xfrm>
            <a:off x="4221980" y="4476361"/>
            <a:ext cx="1747183" cy="1746669"/>
            <a:chOff x="5261044" y="4297150"/>
            <a:chExt cx="1747183" cy="1746669"/>
          </a:xfrm>
          <a:solidFill>
            <a:srgbClr val="FFFF00"/>
          </a:solidFill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D06D844-A029-424B-B573-FBCDB79709D1}"/>
                </a:ext>
              </a:extLst>
            </p:cNvPr>
            <p:cNvGrpSpPr/>
            <p:nvPr/>
          </p:nvGrpSpPr>
          <p:grpSpPr>
            <a:xfrm>
              <a:off x="5843781" y="4297150"/>
              <a:ext cx="1164446" cy="1164446"/>
              <a:chOff x="3695012" y="5170485"/>
              <a:chExt cx="1164446" cy="1164446"/>
            </a:xfrm>
            <a:grpFill/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E4F2110-A7E3-47B2-8ED4-24D2B27ADDED}"/>
                  </a:ext>
                </a:extLst>
              </p:cNvPr>
              <p:cNvSpPr/>
              <p:nvPr/>
            </p:nvSpPr>
            <p:spPr>
              <a:xfrm>
                <a:off x="4277235" y="5170485"/>
                <a:ext cx="582223" cy="582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ECC043F-820F-4D9D-88E8-E42B932527DB}"/>
                  </a:ext>
                </a:extLst>
              </p:cNvPr>
              <p:cNvSpPr/>
              <p:nvPr/>
            </p:nvSpPr>
            <p:spPr>
              <a:xfrm>
                <a:off x="4276721" y="5752708"/>
                <a:ext cx="582223" cy="582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9B83795-FB44-478E-9601-612DC0B84C96}"/>
                  </a:ext>
                </a:extLst>
              </p:cNvPr>
              <p:cNvSpPr/>
              <p:nvPr/>
            </p:nvSpPr>
            <p:spPr>
              <a:xfrm>
                <a:off x="3695012" y="5170485"/>
                <a:ext cx="582223" cy="582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40A46F4-0B0B-487C-922A-D6919366F46F}"/>
                </a:ext>
              </a:extLst>
            </p:cNvPr>
            <p:cNvSpPr/>
            <p:nvPr/>
          </p:nvSpPr>
          <p:spPr>
            <a:xfrm>
              <a:off x="5261044" y="4297150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1ABF8A-F40F-4273-8754-39C1B8811BA9}"/>
                </a:ext>
              </a:extLst>
            </p:cNvPr>
            <p:cNvSpPr/>
            <p:nvPr/>
          </p:nvSpPr>
          <p:spPr>
            <a:xfrm>
              <a:off x="6420028" y="5461596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8AD1B62-48BD-4BC0-AA7C-38E6BD70B0FF}"/>
              </a:ext>
            </a:extLst>
          </p:cNvPr>
          <p:cNvGrpSpPr/>
          <p:nvPr/>
        </p:nvGrpSpPr>
        <p:grpSpPr>
          <a:xfrm>
            <a:off x="4222752" y="4476360"/>
            <a:ext cx="1747183" cy="1746669"/>
            <a:chOff x="5261044" y="4297150"/>
            <a:chExt cx="1747183" cy="174666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26F9630-84E7-4503-AFED-91A6629D5C93}"/>
                </a:ext>
              </a:extLst>
            </p:cNvPr>
            <p:cNvGrpSpPr/>
            <p:nvPr/>
          </p:nvGrpSpPr>
          <p:grpSpPr>
            <a:xfrm>
              <a:off x="5843781" y="4297150"/>
              <a:ext cx="1164446" cy="1164446"/>
              <a:chOff x="3695012" y="5170485"/>
              <a:chExt cx="1164446" cy="1164446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4D98CAF-5E83-4241-8EB2-B784C572BCB0}"/>
                  </a:ext>
                </a:extLst>
              </p:cNvPr>
              <p:cNvSpPr/>
              <p:nvPr/>
            </p:nvSpPr>
            <p:spPr>
              <a:xfrm>
                <a:off x="4277235" y="5170485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0585988-13EB-47D2-974D-83622650C8AB}"/>
                  </a:ext>
                </a:extLst>
              </p:cNvPr>
              <p:cNvSpPr/>
              <p:nvPr/>
            </p:nvSpPr>
            <p:spPr>
              <a:xfrm>
                <a:off x="4276721" y="5752708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D762F50-741D-4FE0-80D9-775CE50F1BA0}"/>
                  </a:ext>
                </a:extLst>
              </p:cNvPr>
              <p:cNvSpPr/>
              <p:nvPr/>
            </p:nvSpPr>
            <p:spPr>
              <a:xfrm>
                <a:off x="3695012" y="5170485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BAAB755-E2AE-4BFD-91C3-BA4388859396}"/>
                </a:ext>
              </a:extLst>
            </p:cNvPr>
            <p:cNvSpPr/>
            <p:nvPr/>
          </p:nvSpPr>
          <p:spPr>
            <a:xfrm>
              <a:off x="5261044" y="4297150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5E2A90D-515F-458C-973A-76CF06D40D42}"/>
                </a:ext>
              </a:extLst>
            </p:cNvPr>
            <p:cNvSpPr/>
            <p:nvPr/>
          </p:nvSpPr>
          <p:spPr>
            <a:xfrm>
              <a:off x="6420028" y="5461596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E6E98C5-FD9E-48A3-8D2B-1CF867DF2F87}"/>
              </a:ext>
            </a:extLst>
          </p:cNvPr>
          <p:cNvGrpSpPr/>
          <p:nvPr/>
        </p:nvGrpSpPr>
        <p:grpSpPr>
          <a:xfrm>
            <a:off x="2625780" y="1399454"/>
            <a:ext cx="718088" cy="1146225"/>
            <a:chOff x="1397940" y="3420943"/>
            <a:chExt cx="718088" cy="114622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E0554D3-6E56-4406-9807-0BEB160A9439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239971D-9F4C-4C23-8AA9-92DBEF40FB1A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5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372B1FF9-7819-4003-9729-B3439E799EA8}"/>
              </a:ext>
            </a:extLst>
          </p:cNvPr>
          <p:cNvSpPr txBox="1"/>
          <p:nvPr/>
        </p:nvSpPr>
        <p:spPr>
          <a:xfrm>
            <a:off x="2834104" y="603222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9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07723A2-68A0-45E4-9FEF-606013E88EEE}"/>
              </a:ext>
            </a:extLst>
          </p:cNvPr>
          <p:cNvGrpSpPr/>
          <p:nvPr/>
        </p:nvGrpSpPr>
        <p:grpSpPr>
          <a:xfrm>
            <a:off x="4215692" y="3901833"/>
            <a:ext cx="2330544" cy="2323707"/>
            <a:chOff x="4284239" y="3429000"/>
            <a:chExt cx="2330544" cy="2323707"/>
          </a:xfrm>
          <a:solidFill>
            <a:srgbClr val="FFFF00"/>
          </a:solidFill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10F3166-412F-4EF8-B102-DDDDB4AD06A8}"/>
                </a:ext>
              </a:extLst>
            </p:cNvPr>
            <p:cNvGrpSpPr/>
            <p:nvPr/>
          </p:nvGrpSpPr>
          <p:grpSpPr>
            <a:xfrm>
              <a:off x="4865434" y="3429000"/>
              <a:ext cx="1747183" cy="1746669"/>
              <a:chOff x="5261044" y="4297150"/>
              <a:chExt cx="1747183" cy="1746669"/>
            </a:xfrm>
            <a:grpFill/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46837827-EDAC-43B0-9430-D08200BFB740}"/>
                  </a:ext>
                </a:extLst>
              </p:cNvPr>
              <p:cNvGrpSpPr/>
              <p:nvPr/>
            </p:nvGrpSpPr>
            <p:grpSpPr>
              <a:xfrm>
                <a:off x="5843781" y="4297150"/>
                <a:ext cx="1164446" cy="1164446"/>
                <a:chOff x="3695012" y="5170485"/>
                <a:chExt cx="1164446" cy="1164446"/>
              </a:xfrm>
              <a:grpFill/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119F6BE5-EDC6-4346-AF29-ECF8C36A4A9D}"/>
                    </a:ext>
                  </a:extLst>
                </p:cNvPr>
                <p:cNvSpPr/>
                <p:nvPr/>
              </p:nvSpPr>
              <p:spPr>
                <a:xfrm>
                  <a:off x="4277235" y="5170485"/>
                  <a:ext cx="582223" cy="58222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C3754804-3C77-4035-88A9-553987B7AE56}"/>
                    </a:ext>
                  </a:extLst>
                </p:cNvPr>
                <p:cNvSpPr/>
                <p:nvPr/>
              </p:nvSpPr>
              <p:spPr>
                <a:xfrm>
                  <a:off x="4276721" y="5752708"/>
                  <a:ext cx="582223" cy="58222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9F804ABA-CCBA-407A-A4C8-34FBFB22D51F}"/>
                    </a:ext>
                  </a:extLst>
                </p:cNvPr>
                <p:cNvSpPr/>
                <p:nvPr/>
              </p:nvSpPr>
              <p:spPr>
                <a:xfrm>
                  <a:off x="3695012" y="5170485"/>
                  <a:ext cx="582223" cy="58222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63082F6-56A0-44DD-BEBB-FD6E605107CE}"/>
                  </a:ext>
                </a:extLst>
              </p:cNvPr>
              <p:cNvSpPr/>
              <p:nvPr/>
            </p:nvSpPr>
            <p:spPr>
              <a:xfrm>
                <a:off x="5261044" y="4297150"/>
                <a:ext cx="582223" cy="582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41341FD-F44E-41D8-9E8A-940D3272A0D8}"/>
                  </a:ext>
                </a:extLst>
              </p:cNvPr>
              <p:cNvSpPr/>
              <p:nvPr/>
            </p:nvSpPr>
            <p:spPr>
              <a:xfrm>
                <a:off x="6420028" y="5461596"/>
                <a:ext cx="582223" cy="582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4A267DA-717A-4C18-87FD-8BF977C35834}"/>
                </a:ext>
              </a:extLst>
            </p:cNvPr>
            <p:cNvSpPr/>
            <p:nvPr/>
          </p:nvSpPr>
          <p:spPr>
            <a:xfrm>
              <a:off x="4284239" y="3429099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11F225C-0281-4154-8A4D-1FE06C854D66}"/>
                </a:ext>
              </a:extLst>
            </p:cNvPr>
            <p:cNvSpPr/>
            <p:nvPr/>
          </p:nvSpPr>
          <p:spPr>
            <a:xfrm>
              <a:off x="6032560" y="5170484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1608096-BF61-482F-A930-A3EB4AE76EA9}"/>
              </a:ext>
            </a:extLst>
          </p:cNvPr>
          <p:cNvGrpSpPr/>
          <p:nvPr/>
        </p:nvGrpSpPr>
        <p:grpSpPr>
          <a:xfrm>
            <a:off x="4222752" y="3904425"/>
            <a:ext cx="2330544" cy="2323707"/>
            <a:chOff x="4284239" y="3429000"/>
            <a:chExt cx="2330544" cy="2323707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52EFBE6-38A9-44B3-BEC8-4F9B595499F6}"/>
                </a:ext>
              </a:extLst>
            </p:cNvPr>
            <p:cNvGrpSpPr/>
            <p:nvPr/>
          </p:nvGrpSpPr>
          <p:grpSpPr>
            <a:xfrm>
              <a:off x="4865434" y="3429000"/>
              <a:ext cx="1747183" cy="1746669"/>
              <a:chOff x="5261044" y="4297150"/>
              <a:chExt cx="1747183" cy="1746669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41E79D7-4AEC-4400-B45B-E14B18BEC3CE}"/>
                  </a:ext>
                </a:extLst>
              </p:cNvPr>
              <p:cNvGrpSpPr/>
              <p:nvPr/>
            </p:nvGrpSpPr>
            <p:grpSpPr>
              <a:xfrm>
                <a:off x="5843781" y="4297150"/>
                <a:ext cx="1164446" cy="1164446"/>
                <a:chOff x="3695012" y="5170485"/>
                <a:chExt cx="1164446" cy="1164446"/>
              </a:xfrm>
            </p:grpSpPr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456BCD0-7F2F-4F50-9383-75B1878A133F}"/>
                    </a:ext>
                  </a:extLst>
                </p:cNvPr>
                <p:cNvSpPr/>
                <p:nvPr/>
              </p:nvSpPr>
              <p:spPr>
                <a:xfrm>
                  <a:off x="4277235" y="5170485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05898BB-618A-474E-909D-FB056904DA94}"/>
                    </a:ext>
                  </a:extLst>
                </p:cNvPr>
                <p:cNvSpPr/>
                <p:nvPr/>
              </p:nvSpPr>
              <p:spPr>
                <a:xfrm>
                  <a:off x="4276721" y="5752708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168EB65A-BCF5-44FF-BDC8-E65E3BEAC34B}"/>
                    </a:ext>
                  </a:extLst>
                </p:cNvPr>
                <p:cNvSpPr/>
                <p:nvPr/>
              </p:nvSpPr>
              <p:spPr>
                <a:xfrm>
                  <a:off x="3695012" y="5170485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CABA6B2-36EC-4753-BFA4-57A943E87055}"/>
                  </a:ext>
                </a:extLst>
              </p:cNvPr>
              <p:cNvSpPr/>
              <p:nvPr/>
            </p:nvSpPr>
            <p:spPr>
              <a:xfrm>
                <a:off x="5261044" y="4297150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7283512-2814-4D56-BF6D-520FF88579F5}"/>
                  </a:ext>
                </a:extLst>
              </p:cNvPr>
              <p:cNvSpPr/>
              <p:nvPr/>
            </p:nvSpPr>
            <p:spPr>
              <a:xfrm>
                <a:off x="6420028" y="5461596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FAA4B12-68A6-443E-9FB9-5A4D1E5ED6D3}"/>
                </a:ext>
              </a:extLst>
            </p:cNvPr>
            <p:cNvSpPr/>
            <p:nvPr/>
          </p:nvSpPr>
          <p:spPr>
            <a:xfrm>
              <a:off x="4284239" y="3429099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46DCECA-1081-41FE-AF90-50F7278AF2A3}"/>
                </a:ext>
              </a:extLst>
            </p:cNvPr>
            <p:cNvSpPr/>
            <p:nvPr/>
          </p:nvSpPr>
          <p:spPr>
            <a:xfrm>
              <a:off x="6032560" y="5170484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07D118F-D445-4105-8547-C65BF1266487}"/>
              </a:ext>
            </a:extLst>
          </p:cNvPr>
          <p:cNvGrpSpPr/>
          <p:nvPr/>
        </p:nvGrpSpPr>
        <p:grpSpPr>
          <a:xfrm>
            <a:off x="3753220" y="1378519"/>
            <a:ext cx="718088" cy="1146225"/>
            <a:chOff x="1397940" y="3420943"/>
            <a:chExt cx="718088" cy="1146225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EC0208F-8043-4F55-B8D6-B373059FDB4A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BA3E971-72F9-42A7-8784-48B9189FEA87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7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88C52130-AAB7-4A9F-A0EC-5056FA345A41}"/>
              </a:ext>
            </a:extLst>
          </p:cNvPr>
          <p:cNvSpPr txBox="1"/>
          <p:nvPr/>
        </p:nvSpPr>
        <p:spPr>
          <a:xfrm>
            <a:off x="4071962" y="603222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16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273A0EF-3A22-4AC4-BA91-F2A9C45145F2}"/>
              </a:ext>
            </a:extLst>
          </p:cNvPr>
          <p:cNvGrpSpPr/>
          <p:nvPr/>
        </p:nvGrpSpPr>
        <p:grpSpPr>
          <a:xfrm>
            <a:off x="4221980" y="3314506"/>
            <a:ext cx="2915187" cy="2905930"/>
            <a:chOff x="4652602" y="2671881"/>
            <a:chExt cx="2915187" cy="2905930"/>
          </a:xfrm>
          <a:solidFill>
            <a:srgbClr val="FFFF00"/>
          </a:solidFill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ADB6DB3-9860-4FEE-BEB6-237A2B1A3686}"/>
                </a:ext>
              </a:extLst>
            </p:cNvPr>
            <p:cNvGrpSpPr/>
            <p:nvPr/>
          </p:nvGrpSpPr>
          <p:grpSpPr>
            <a:xfrm>
              <a:off x="5235339" y="2671881"/>
              <a:ext cx="2332450" cy="2323707"/>
              <a:chOff x="4284239" y="3429000"/>
              <a:chExt cx="2332450" cy="2323707"/>
            </a:xfrm>
            <a:grpFill/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75A58DA4-F126-4931-9654-1C3595F97C1F}"/>
                  </a:ext>
                </a:extLst>
              </p:cNvPr>
              <p:cNvGrpSpPr/>
              <p:nvPr/>
            </p:nvGrpSpPr>
            <p:grpSpPr>
              <a:xfrm>
                <a:off x="4865434" y="3429000"/>
                <a:ext cx="1751255" cy="1746669"/>
                <a:chOff x="5261044" y="4297150"/>
                <a:chExt cx="1751255" cy="1746669"/>
              </a:xfrm>
              <a:grpFill/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C0B13520-038B-4C68-BDAE-C53DC4C25B32}"/>
                    </a:ext>
                  </a:extLst>
                </p:cNvPr>
                <p:cNvGrpSpPr/>
                <p:nvPr/>
              </p:nvGrpSpPr>
              <p:grpSpPr>
                <a:xfrm>
                  <a:off x="5843781" y="4297150"/>
                  <a:ext cx="1164446" cy="1164446"/>
                  <a:chOff x="3695012" y="5170485"/>
                  <a:chExt cx="1164446" cy="1164446"/>
                </a:xfrm>
                <a:grpFill/>
              </p:grpSpPr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E1DA3C4D-E1B8-4D85-B0A3-7990DD83257A}"/>
                      </a:ext>
                    </a:extLst>
                  </p:cNvPr>
                  <p:cNvSpPr/>
                  <p:nvPr/>
                </p:nvSpPr>
                <p:spPr>
                  <a:xfrm>
                    <a:off x="4277235" y="5170485"/>
                    <a:ext cx="582223" cy="582223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8CCDDB1E-31E8-4365-B193-966E972197C9}"/>
                      </a:ext>
                    </a:extLst>
                  </p:cNvPr>
                  <p:cNvSpPr/>
                  <p:nvPr/>
                </p:nvSpPr>
                <p:spPr>
                  <a:xfrm>
                    <a:off x="4276721" y="5752708"/>
                    <a:ext cx="582223" cy="582223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D565261C-89C0-4D89-B9E0-10387D73B94C}"/>
                      </a:ext>
                    </a:extLst>
                  </p:cNvPr>
                  <p:cNvSpPr/>
                  <p:nvPr/>
                </p:nvSpPr>
                <p:spPr>
                  <a:xfrm>
                    <a:off x="3695012" y="5170485"/>
                    <a:ext cx="582223" cy="582223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16F1620A-6B07-42EF-A619-60ACF992E21C}"/>
                    </a:ext>
                  </a:extLst>
                </p:cNvPr>
                <p:cNvSpPr/>
                <p:nvPr/>
              </p:nvSpPr>
              <p:spPr>
                <a:xfrm>
                  <a:off x="5261044" y="4297150"/>
                  <a:ext cx="582223" cy="58222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66423A3D-DD85-4B35-9A2B-9529116A3CCA}"/>
                    </a:ext>
                  </a:extLst>
                </p:cNvPr>
                <p:cNvSpPr/>
                <p:nvPr/>
              </p:nvSpPr>
              <p:spPr>
                <a:xfrm>
                  <a:off x="6430076" y="5461596"/>
                  <a:ext cx="582223" cy="58222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1E77610-F4E4-4F58-9DDB-9DB10E2457D0}"/>
                  </a:ext>
                </a:extLst>
              </p:cNvPr>
              <p:cNvSpPr/>
              <p:nvPr/>
            </p:nvSpPr>
            <p:spPr>
              <a:xfrm>
                <a:off x="4284239" y="3429099"/>
                <a:ext cx="582223" cy="582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E5709B9-E20B-4AA6-A495-F063E276CDB2}"/>
                  </a:ext>
                </a:extLst>
              </p:cNvPr>
              <p:cNvSpPr/>
              <p:nvPr/>
            </p:nvSpPr>
            <p:spPr>
              <a:xfrm>
                <a:off x="6032560" y="5170484"/>
                <a:ext cx="582223" cy="582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AB4B054-336D-4344-B1CD-ADD2300CE8AB}"/>
                </a:ext>
              </a:extLst>
            </p:cNvPr>
            <p:cNvSpPr/>
            <p:nvPr/>
          </p:nvSpPr>
          <p:spPr>
            <a:xfrm>
              <a:off x="6982538" y="4995588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5CE5C17-9D1C-45A1-AA9C-472AA2AC63FF}"/>
                </a:ext>
              </a:extLst>
            </p:cNvPr>
            <p:cNvSpPr/>
            <p:nvPr/>
          </p:nvSpPr>
          <p:spPr>
            <a:xfrm>
              <a:off x="4652602" y="2674869"/>
              <a:ext cx="582223" cy="5822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6253BA2-A1F4-40E9-B1C4-B3C44FD57A2D}"/>
              </a:ext>
            </a:extLst>
          </p:cNvPr>
          <p:cNvGrpSpPr/>
          <p:nvPr/>
        </p:nvGrpSpPr>
        <p:grpSpPr>
          <a:xfrm>
            <a:off x="4217394" y="3322202"/>
            <a:ext cx="2915187" cy="2905930"/>
            <a:chOff x="4652602" y="2671881"/>
            <a:chExt cx="2915187" cy="290593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906DA0EC-6605-4C7A-BC22-02E1B314FEE4}"/>
                </a:ext>
              </a:extLst>
            </p:cNvPr>
            <p:cNvGrpSpPr/>
            <p:nvPr/>
          </p:nvGrpSpPr>
          <p:grpSpPr>
            <a:xfrm>
              <a:off x="5235339" y="2671881"/>
              <a:ext cx="2332450" cy="2323707"/>
              <a:chOff x="4284239" y="3429000"/>
              <a:chExt cx="2332450" cy="2323707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92D26C84-9B20-4564-B8BB-D82FAA5BEE49}"/>
                  </a:ext>
                </a:extLst>
              </p:cNvPr>
              <p:cNvGrpSpPr/>
              <p:nvPr/>
            </p:nvGrpSpPr>
            <p:grpSpPr>
              <a:xfrm>
                <a:off x="4865434" y="3429000"/>
                <a:ext cx="1751255" cy="1746669"/>
                <a:chOff x="5261044" y="4297150"/>
                <a:chExt cx="1751255" cy="1746669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08A40ED6-FC0D-47C4-BC43-AB06DD8E78B1}"/>
                    </a:ext>
                  </a:extLst>
                </p:cNvPr>
                <p:cNvGrpSpPr/>
                <p:nvPr/>
              </p:nvGrpSpPr>
              <p:grpSpPr>
                <a:xfrm>
                  <a:off x="5843781" y="4297150"/>
                  <a:ext cx="1164446" cy="1164446"/>
                  <a:chOff x="3695012" y="5170485"/>
                  <a:chExt cx="1164446" cy="1164446"/>
                </a:xfrm>
              </p:grpSpPr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276B6A62-1D9E-4F69-AF2B-20C26894109A}"/>
                      </a:ext>
                    </a:extLst>
                  </p:cNvPr>
                  <p:cNvSpPr/>
                  <p:nvPr/>
                </p:nvSpPr>
                <p:spPr>
                  <a:xfrm>
                    <a:off x="4277235" y="5170485"/>
                    <a:ext cx="582223" cy="582223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A1126BDD-5B8A-4DF6-B970-CF5F03391802}"/>
                      </a:ext>
                    </a:extLst>
                  </p:cNvPr>
                  <p:cNvSpPr/>
                  <p:nvPr/>
                </p:nvSpPr>
                <p:spPr>
                  <a:xfrm>
                    <a:off x="4276721" y="5752708"/>
                    <a:ext cx="582223" cy="582223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3" name="Rectangle 92">
                    <a:extLst>
                      <a:ext uri="{FF2B5EF4-FFF2-40B4-BE49-F238E27FC236}">
                        <a16:creationId xmlns:a16="http://schemas.microsoft.com/office/drawing/2014/main" id="{DCA26241-619E-422C-9FDC-06F34F1AA38F}"/>
                      </a:ext>
                    </a:extLst>
                  </p:cNvPr>
                  <p:cNvSpPr/>
                  <p:nvPr/>
                </p:nvSpPr>
                <p:spPr>
                  <a:xfrm>
                    <a:off x="3695012" y="5170485"/>
                    <a:ext cx="582223" cy="582223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ECB24172-7740-4955-A970-909EDA9E8942}"/>
                    </a:ext>
                  </a:extLst>
                </p:cNvPr>
                <p:cNvSpPr/>
                <p:nvPr/>
              </p:nvSpPr>
              <p:spPr>
                <a:xfrm>
                  <a:off x="5261044" y="4297150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58EA5416-7E88-46A7-B1BE-2B89A59E5264}"/>
                    </a:ext>
                  </a:extLst>
                </p:cNvPr>
                <p:cNvSpPr/>
                <p:nvPr/>
              </p:nvSpPr>
              <p:spPr>
                <a:xfrm>
                  <a:off x="6430076" y="5461596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B989353B-A841-443C-B21D-547FD4EC8E28}"/>
                  </a:ext>
                </a:extLst>
              </p:cNvPr>
              <p:cNvSpPr/>
              <p:nvPr/>
            </p:nvSpPr>
            <p:spPr>
              <a:xfrm>
                <a:off x="4284239" y="3429099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AC38D0B-894E-4FC8-BAE1-0A96737CB0E4}"/>
                  </a:ext>
                </a:extLst>
              </p:cNvPr>
              <p:cNvSpPr/>
              <p:nvPr/>
            </p:nvSpPr>
            <p:spPr>
              <a:xfrm>
                <a:off x="6032560" y="5170484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A96A606-392B-46C2-ACA7-AFC86C53C58C}"/>
                </a:ext>
              </a:extLst>
            </p:cNvPr>
            <p:cNvSpPr/>
            <p:nvPr/>
          </p:nvSpPr>
          <p:spPr>
            <a:xfrm>
              <a:off x="6982538" y="4995588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D2553D6-E70C-47F1-9F3D-66CC7E624234}"/>
                </a:ext>
              </a:extLst>
            </p:cNvPr>
            <p:cNvSpPr/>
            <p:nvPr/>
          </p:nvSpPr>
          <p:spPr>
            <a:xfrm>
              <a:off x="4652602" y="2674869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F58F929-23BA-49B0-BB62-41673241DB48}"/>
              </a:ext>
            </a:extLst>
          </p:cNvPr>
          <p:cNvGrpSpPr/>
          <p:nvPr/>
        </p:nvGrpSpPr>
        <p:grpSpPr>
          <a:xfrm>
            <a:off x="5056353" y="1378519"/>
            <a:ext cx="718088" cy="1146225"/>
            <a:chOff x="1397940" y="3420943"/>
            <a:chExt cx="718088" cy="1146225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E71B7AC3-4A50-4586-93EB-679C4DC4A130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9A2A31A-E62D-46D0-9BCF-D4B14BEED530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9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9C35CCEB-FF6D-489D-88E0-DE0D1F598B99}"/>
              </a:ext>
            </a:extLst>
          </p:cNvPr>
          <p:cNvSpPr txBox="1"/>
          <p:nvPr/>
        </p:nvSpPr>
        <p:spPr>
          <a:xfrm>
            <a:off x="5437969" y="588658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7729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3" grpId="0"/>
      <p:bldP spid="67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18E521C-E11C-45CA-884C-5BF073E7448D}"/>
              </a:ext>
            </a:extLst>
          </p:cNvPr>
          <p:cNvSpPr txBox="1"/>
          <p:nvPr/>
        </p:nvSpPr>
        <p:spPr>
          <a:xfrm>
            <a:off x="546121" y="621856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C1D2AD-C477-450F-A649-58C242F4BD27}"/>
              </a:ext>
            </a:extLst>
          </p:cNvPr>
          <p:cNvSpPr txBox="1"/>
          <p:nvPr/>
        </p:nvSpPr>
        <p:spPr>
          <a:xfrm>
            <a:off x="1686831" y="621955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9C046E9-15D0-47BC-A8E0-4F9B448F0068}"/>
              </a:ext>
            </a:extLst>
          </p:cNvPr>
          <p:cNvGrpSpPr/>
          <p:nvPr/>
        </p:nvGrpSpPr>
        <p:grpSpPr>
          <a:xfrm>
            <a:off x="1460040" y="1391397"/>
            <a:ext cx="718088" cy="1146225"/>
            <a:chOff x="1397940" y="3420943"/>
            <a:chExt cx="718088" cy="11462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DC5B7CE-21CD-47ED-89C4-B89E37BCE497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B07FCFB-2FF0-4937-9745-73D825C0FC43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3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BB8C500-95E8-463E-B31A-D5CD4A247ECD}"/>
              </a:ext>
            </a:extLst>
          </p:cNvPr>
          <p:cNvSpPr/>
          <p:nvPr/>
        </p:nvSpPr>
        <p:spPr>
          <a:xfrm>
            <a:off x="1585554" y="5591064"/>
            <a:ext cx="582223" cy="5822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726B53C-F4DA-4BA8-B000-F8B066C02FE2}"/>
              </a:ext>
            </a:extLst>
          </p:cNvPr>
          <p:cNvGrpSpPr/>
          <p:nvPr/>
        </p:nvGrpSpPr>
        <p:grpSpPr>
          <a:xfrm>
            <a:off x="1584432" y="5016167"/>
            <a:ext cx="1164446" cy="1164446"/>
            <a:chOff x="2458222" y="5016167"/>
            <a:chExt cx="1164446" cy="116444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6FD4CB5-C59E-435B-9E2A-9EE96ECC459D}"/>
                </a:ext>
              </a:extLst>
            </p:cNvPr>
            <p:cNvSpPr/>
            <p:nvPr/>
          </p:nvSpPr>
          <p:spPr>
            <a:xfrm>
              <a:off x="3040445" y="5016167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9D67F3-D728-4D9B-A586-2580A21E0C73}"/>
                </a:ext>
              </a:extLst>
            </p:cNvPr>
            <p:cNvSpPr/>
            <p:nvPr/>
          </p:nvSpPr>
          <p:spPr>
            <a:xfrm>
              <a:off x="3039931" y="5598390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E028D14-6C8D-4DA4-9E47-BBB8A946B3FD}"/>
                </a:ext>
              </a:extLst>
            </p:cNvPr>
            <p:cNvSpPr/>
            <p:nvPr/>
          </p:nvSpPr>
          <p:spPr>
            <a:xfrm>
              <a:off x="2458222" y="5016167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8AD1B62-48BD-4BC0-AA7C-38E6BD70B0FF}"/>
              </a:ext>
            </a:extLst>
          </p:cNvPr>
          <p:cNvGrpSpPr/>
          <p:nvPr/>
        </p:nvGrpSpPr>
        <p:grpSpPr>
          <a:xfrm>
            <a:off x="1570459" y="4426618"/>
            <a:ext cx="1747183" cy="1746669"/>
            <a:chOff x="5261044" y="4297150"/>
            <a:chExt cx="1747183" cy="174666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26F9630-84E7-4503-AFED-91A6629D5C93}"/>
                </a:ext>
              </a:extLst>
            </p:cNvPr>
            <p:cNvGrpSpPr/>
            <p:nvPr/>
          </p:nvGrpSpPr>
          <p:grpSpPr>
            <a:xfrm>
              <a:off x="5843781" y="4297150"/>
              <a:ext cx="1164446" cy="1164446"/>
              <a:chOff x="3695012" y="5170485"/>
              <a:chExt cx="1164446" cy="1164446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4D98CAF-5E83-4241-8EB2-B784C572BCB0}"/>
                  </a:ext>
                </a:extLst>
              </p:cNvPr>
              <p:cNvSpPr/>
              <p:nvPr/>
            </p:nvSpPr>
            <p:spPr>
              <a:xfrm>
                <a:off x="4277235" y="5170485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0585988-13EB-47D2-974D-83622650C8AB}"/>
                  </a:ext>
                </a:extLst>
              </p:cNvPr>
              <p:cNvSpPr/>
              <p:nvPr/>
            </p:nvSpPr>
            <p:spPr>
              <a:xfrm>
                <a:off x="4276721" y="5752708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D762F50-741D-4FE0-80D9-775CE50F1BA0}"/>
                  </a:ext>
                </a:extLst>
              </p:cNvPr>
              <p:cNvSpPr/>
              <p:nvPr/>
            </p:nvSpPr>
            <p:spPr>
              <a:xfrm>
                <a:off x="3695012" y="5170485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BAAB755-E2AE-4BFD-91C3-BA4388859396}"/>
                </a:ext>
              </a:extLst>
            </p:cNvPr>
            <p:cNvSpPr/>
            <p:nvPr/>
          </p:nvSpPr>
          <p:spPr>
            <a:xfrm>
              <a:off x="5261044" y="4297150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5E2A90D-515F-458C-973A-76CF06D40D42}"/>
                </a:ext>
              </a:extLst>
            </p:cNvPr>
            <p:cNvSpPr/>
            <p:nvPr/>
          </p:nvSpPr>
          <p:spPr>
            <a:xfrm>
              <a:off x="6420028" y="5461596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E6E98C5-FD9E-48A3-8D2B-1CF867DF2F87}"/>
              </a:ext>
            </a:extLst>
          </p:cNvPr>
          <p:cNvGrpSpPr/>
          <p:nvPr/>
        </p:nvGrpSpPr>
        <p:grpSpPr>
          <a:xfrm>
            <a:off x="2625780" y="1399454"/>
            <a:ext cx="718088" cy="1146225"/>
            <a:chOff x="1397940" y="3420943"/>
            <a:chExt cx="718088" cy="114622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E0554D3-6E56-4406-9807-0BEB160A9439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239971D-9F4C-4C23-8AA9-92DBEF40FB1A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5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372B1FF9-7819-4003-9729-B3439E799EA8}"/>
              </a:ext>
            </a:extLst>
          </p:cNvPr>
          <p:cNvSpPr txBox="1"/>
          <p:nvPr/>
        </p:nvSpPr>
        <p:spPr>
          <a:xfrm>
            <a:off x="2834104" y="603222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9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1608096-BF61-482F-A930-A3EB4AE76EA9}"/>
              </a:ext>
            </a:extLst>
          </p:cNvPr>
          <p:cNvGrpSpPr/>
          <p:nvPr/>
        </p:nvGrpSpPr>
        <p:grpSpPr>
          <a:xfrm>
            <a:off x="1564171" y="3856905"/>
            <a:ext cx="2330544" cy="2323707"/>
            <a:chOff x="4284239" y="3429000"/>
            <a:chExt cx="2330544" cy="2323707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52EFBE6-38A9-44B3-BEC8-4F9B595499F6}"/>
                </a:ext>
              </a:extLst>
            </p:cNvPr>
            <p:cNvGrpSpPr/>
            <p:nvPr/>
          </p:nvGrpSpPr>
          <p:grpSpPr>
            <a:xfrm>
              <a:off x="4865434" y="3429000"/>
              <a:ext cx="1747183" cy="1746669"/>
              <a:chOff x="5261044" y="4297150"/>
              <a:chExt cx="1747183" cy="1746669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41E79D7-4AEC-4400-B45B-E14B18BEC3CE}"/>
                  </a:ext>
                </a:extLst>
              </p:cNvPr>
              <p:cNvGrpSpPr/>
              <p:nvPr/>
            </p:nvGrpSpPr>
            <p:grpSpPr>
              <a:xfrm>
                <a:off x="5843781" y="4297150"/>
                <a:ext cx="1164446" cy="1164446"/>
                <a:chOff x="3695012" y="5170485"/>
                <a:chExt cx="1164446" cy="1164446"/>
              </a:xfrm>
            </p:grpSpPr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456BCD0-7F2F-4F50-9383-75B1878A133F}"/>
                    </a:ext>
                  </a:extLst>
                </p:cNvPr>
                <p:cNvSpPr/>
                <p:nvPr/>
              </p:nvSpPr>
              <p:spPr>
                <a:xfrm>
                  <a:off x="4277235" y="5170485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05898BB-618A-474E-909D-FB056904DA94}"/>
                    </a:ext>
                  </a:extLst>
                </p:cNvPr>
                <p:cNvSpPr/>
                <p:nvPr/>
              </p:nvSpPr>
              <p:spPr>
                <a:xfrm>
                  <a:off x="4276721" y="5752708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168EB65A-BCF5-44FF-BDC8-E65E3BEAC34B}"/>
                    </a:ext>
                  </a:extLst>
                </p:cNvPr>
                <p:cNvSpPr/>
                <p:nvPr/>
              </p:nvSpPr>
              <p:spPr>
                <a:xfrm>
                  <a:off x="3695012" y="5170485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CABA6B2-36EC-4753-BFA4-57A943E87055}"/>
                  </a:ext>
                </a:extLst>
              </p:cNvPr>
              <p:cNvSpPr/>
              <p:nvPr/>
            </p:nvSpPr>
            <p:spPr>
              <a:xfrm>
                <a:off x="5261044" y="4297150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7283512-2814-4D56-BF6D-520FF88579F5}"/>
                  </a:ext>
                </a:extLst>
              </p:cNvPr>
              <p:cNvSpPr/>
              <p:nvPr/>
            </p:nvSpPr>
            <p:spPr>
              <a:xfrm>
                <a:off x="6420028" y="5461596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FAA4B12-68A6-443E-9FB9-5A4D1E5ED6D3}"/>
                </a:ext>
              </a:extLst>
            </p:cNvPr>
            <p:cNvSpPr/>
            <p:nvPr/>
          </p:nvSpPr>
          <p:spPr>
            <a:xfrm>
              <a:off x="4284239" y="3429099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46DCECA-1081-41FE-AF90-50F7278AF2A3}"/>
                </a:ext>
              </a:extLst>
            </p:cNvPr>
            <p:cNvSpPr/>
            <p:nvPr/>
          </p:nvSpPr>
          <p:spPr>
            <a:xfrm>
              <a:off x="6032560" y="5170484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07D118F-D445-4105-8547-C65BF1266487}"/>
              </a:ext>
            </a:extLst>
          </p:cNvPr>
          <p:cNvGrpSpPr/>
          <p:nvPr/>
        </p:nvGrpSpPr>
        <p:grpSpPr>
          <a:xfrm>
            <a:off x="3753220" y="1378519"/>
            <a:ext cx="718088" cy="1146225"/>
            <a:chOff x="1397940" y="3420943"/>
            <a:chExt cx="718088" cy="1146225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EC0208F-8043-4F55-B8D6-B373059FDB4A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BA3E971-72F9-42A7-8784-48B9189FEA87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7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88C52130-AAB7-4A9F-A0EC-5056FA345A41}"/>
              </a:ext>
            </a:extLst>
          </p:cNvPr>
          <p:cNvSpPr txBox="1"/>
          <p:nvPr/>
        </p:nvSpPr>
        <p:spPr>
          <a:xfrm>
            <a:off x="4071962" y="603222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16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6253BA2-A1F4-40E9-B1C4-B3C44FD57A2D}"/>
              </a:ext>
            </a:extLst>
          </p:cNvPr>
          <p:cNvGrpSpPr/>
          <p:nvPr/>
        </p:nvGrpSpPr>
        <p:grpSpPr>
          <a:xfrm>
            <a:off x="1564171" y="3267357"/>
            <a:ext cx="2915187" cy="2905930"/>
            <a:chOff x="4652602" y="2671881"/>
            <a:chExt cx="2915187" cy="290593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906DA0EC-6605-4C7A-BC22-02E1B314FEE4}"/>
                </a:ext>
              </a:extLst>
            </p:cNvPr>
            <p:cNvGrpSpPr/>
            <p:nvPr/>
          </p:nvGrpSpPr>
          <p:grpSpPr>
            <a:xfrm>
              <a:off x="5235339" y="2671881"/>
              <a:ext cx="2332450" cy="2323707"/>
              <a:chOff x="4284239" y="3429000"/>
              <a:chExt cx="2332450" cy="2323707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92D26C84-9B20-4564-B8BB-D82FAA5BEE49}"/>
                  </a:ext>
                </a:extLst>
              </p:cNvPr>
              <p:cNvGrpSpPr/>
              <p:nvPr/>
            </p:nvGrpSpPr>
            <p:grpSpPr>
              <a:xfrm>
                <a:off x="4865434" y="3429000"/>
                <a:ext cx="1751255" cy="1746669"/>
                <a:chOff x="5261044" y="4297150"/>
                <a:chExt cx="1751255" cy="1746669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08A40ED6-FC0D-47C4-BC43-AB06DD8E78B1}"/>
                    </a:ext>
                  </a:extLst>
                </p:cNvPr>
                <p:cNvGrpSpPr/>
                <p:nvPr/>
              </p:nvGrpSpPr>
              <p:grpSpPr>
                <a:xfrm>
                  <a:off x="5843781" y="4297150"/>
                  <a:ext cx="1164446" cy="1164446"/>
                  <a:chOff x="3695012" y="5170485"/>
                  <a:chExt cx="1164446" cy="1164446"/>
                </a:xfrm>
              </p:grpSpPr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276B6A62-1D9E-4F69-AF2B-20C26894109A}"/>
                      </a:ext>
                    </a:extLst>
                  </p:cNvPr>
                  <p:cNvSpPr/>
                  <p:nvPr/>
                </p:nvSpPr>
                <p:spPr>
                  <a:xfrm>
                    <a:off x="4277235" y="5170485"/>
                    <a:ext cx="582223" cy="582223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A1126BDD-5B8A-4DF6-B970-CF5F03391802}"/>
                      </a:ext>
                    </a:extLst>
                  </p:cNvPr>
                  <p:cNvSpPr/>
                  <p:nvPr/>
                </p:nvSpPr>
                <p:spPr>
                  <a:xfrm>
                    <a:off x="4276721" y="5752708"/>
                    <a:ext cx="582223" cy="582223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3" name="Rectangle 92">
                    <a:extLst>
                      <a:ext uri="{FF2B5EF4-FFF2-40B4-BE49-F238E27FC236}">
                        <a16:creationId xmlns:a16="http://schemas.microsoft.com/office/drawing/2014/main" id="{DCA26241-619E-422C-9FDC-06F34F1AA38F}"/>
                      </a:ext>
                    </a:extLst>
                  </p:cNvPr>
                  <p:cNvSpPr/>
                  <p:nvPr/>
                </p:nvSpPr>
                <p:spPr>
                  <a:xfrm>
                    <a:off x="3695012" y="5170485"/>
                    <a:ext cx="582223" cy="582223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ECB24172-7740-4955-A970-909EDA9E8942}"/>
                    </a:ext>
                  </a:extLst>
                </p:cNvPr>
                <p:cNvSpPr/>
                <p:nvPr/>
              </p:nvSpPr>
              <p:spPr>
                <a:xfrm>
                  <a:off x="5261044" y="4297150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58EA5416-7E88-46A7-B1BE-2B89A59E5264}"/>
                    </a:ext>
                  </a:extLst>
                </p:cNvPr>
                <p:cNvSpPr/>
                <p:nvPr/>
              </p:nvSpPr>
              <p:spPr>
                <a:xfrm>
                  <a:off x="6430076" y="5461596"/>
                  <a:ext cx="582223" cy="58222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B989353B-A841-443C-B21D-547FD4EC8E28}"/>
                  </a:ext>
                </a:extLst>
              </p:cNvPr>
              <p:cNvSpPr/>
              <p:nvPr/>
            </p:nvSpPr>
            <p:spPr>
              <a:xfrm>
                <a:off x="4284239" y="3429099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AC38D0B-894E-4FC8-BAE1-0A96737CB0E4}"/>
                  </a:ext>
                </a:extLst>
              </p:cNvPr>
              <p:cNvSpPr/>
              <p:nvPr/>
            </p:nvSpPr>
            <p:spPr>
              <a:xfrm>
                <a:off x="6032560" y="5170484"/>
                <a:ext cx="582223" cy="58222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A96A606-392B-46C2-ACA7-AFC86C53C58C}"/>
                </a:ext>
              </a:extLst>
            </p:cNvPr>
            <p:cNvSpPr/>
            <p:nvPr/>
          </p:nvSpPr>
          <p:spPr>
            <a:xfrm>
              <a:off x="6982538" y="4995588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D2553D6-E70C-47F1-9F3D-66CC7E624234}"/>
                </a:ext>
              </a:extLst>
            </p:cNvPr>
            <p:cNvSpPr/>
            <p:nvPr/>
          </p:nvSpPr>
          <p:spPr>
            <a:xfrm>
              <a:off x="4652602" y="2674869"/>
              <a:ext cx="582223" cy="58222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F58F929-23BA-49B0-BB62-41673241DB48}"/>
              </a:ext>
            </a:extLst>
          </p:cNvPr>
          <p:cNvGrpSpPr/>
          <p:nvPr/>
        </p:nvGrpSpPr>
        <p:grpSpPr>
          <a:xfrm>
            <a:off x="5056353" y="1378519"/>
            <a:ext cx="718088" cy="1146225"/>
            <a:chOff x="1397940" y="3420943"/>
            <a:chExt cx="718088" cy="1146225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E71B7AC3-4A50-4586-93EB-679C4DC4A130}"/>
                </a:ext>
              </a:extLst>
            </p:cNvPr>
            <p:cNvSpPr/>
            <p:nvPr/>
          </p:nvSpPr>
          <p:spPr>
            <a:xfrm>
              <a:off x="1397940" y="3420943"/>
              <a:ext cx="718088" cy="376784"/>
            </a:xfrm>
            <a:custGeom>
              <a:avLst/>
              <a:gdLst>
                <a:gd name="connsiteX0" fmla="*/ 0 w 976393"/>
                <a:gd name="connsiteY0" fmla="*/ 0 h 322541"/>
                <a:gd name="connsiteX1" fmla="*/ 294468 w 976393"/>
                <a:gd name="connsiteY1" fmla="*/ 294468 h 322541"/>
                <a:gd name="connsiteX2" fmla="*/ 712922 w 976393"/>
                <a:gd name="connsiteY2" fmla="*/ 278969 h 322541"/>
                <a:gd name="connsiteX3" fmla="*/ 976393 w 976393"/>
                <a:gd name="connsiteY3" fmla="*/ 15498 h 3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393" h="322541">
                  <a:moveTo>
                    <a:pt x="0" y="0"/>
                  </a:moveTo>
                  <a:cubicBezTo>
                    <a:pt x="87824" y="123986"/>
                    <a:pt x="175648" y="247973"/>
                    <a:pt x="294468" y="294468"/>
                  </a:cubicBezTo>
                  <a:cubicBezTo>
                    <a:pt x="413288" y="340963"/>
                    <a:pt x="599268" y="325464"/>
                    <a:pt x="712922" y="278969"/>
                  </a:cubicBezTo>
                  <a:cubicBezTo>
                    <a:pt x="826576" y="232474"/>
                    <a:pt x="901484" y="123986"/>
                    <a:pt x="976393" y="1549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9A2A31A-E62D-46D0-9BCF-D4B14BEED530}"/>
                </a:ext>
              </a:extLst>
            </p:cNvPr>
            <p:cNvSpPr/>
            <p:nvPr/>
          </p:nvSpPr>
          <p:spPr>
            <a:xfrm>
              <a:off x="1508359" y="3736171"/>
              <a:ext cx="497251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NZ" sz="4800" dirty="0">
                  <a:solidFill>
                    <a:schemeClr val="bg1">
                      <a:lumMod val="65000"/>
                    </a:schemeClr>
                  </a:solidFill>
                </a:rPr>
                <a:t>9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9C35CCEB-FF6D-489D-88E0-DE0D1F598B99}"/>
              </a:ext>
            </a:extLst>
          </p:cNvPr>
          <p:cNvSpPr txBox="1"/>
          <p:nvPr/>
        </p:nvSpPr>
        <p:spPr>
          <a:xfrm>
            <a:off x="5437969" y="588658"/>
            <a:ext cx="131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25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E44DCE-EC01-45F8-8BAE-89A5388086F6}"/>
              </a:ext>
            </a:extLst>
          </p:cNvPr>
          <p:cNvCxnSpPr/>
          <p:nvPr/>
        </p:nvCxnSpPr>
        <p:spPr>
          <a:xfrm>
            <a:off x="1204152" y="6180613"/>
            <a:ext cx="10591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F6EB13-C5FB-4B1C-B978-A2D6B5FC0ECC}"/>
              </a:ext>
            </a:extLst>
          </p:cNvPr>
          <p:cNvCxnSpPr>
            <a:cxnSpLocks/>
          </p:cNvCxnSpPr>
          <p:nvPr/>
        </p:nvCxnSpPr>
        <p:spPr>
          <a:xfrm flipH="1">
            <a:off x="3331042" y="6254778"/>
            <a:ext cx="1" cy="183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EE1282B-6014-4665-9E40-33E638C37109}"/>
              </a:ext>
            </a:extLst>
          </p:cNvPr>
          <p:cNvCxnSpPr/>
          <p:nvPr/>
        </p:nvCxnSpPr>
        <p:spPr>
          <a:xfrm flipH="1">
            <a:off x="5330530" y="6204997"/>
            <a:ext cx="1" cy="183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47BA5F3-8782-4838-B728-6A3F4567CEDD}"/>
              </a:ext>
            </a:extLst>
          </p:cNvPr>
          <p:cNvCxnSpPr/>
          <p:nvPr/>
        </p:nvCxnSpPr>
        <p:spPr>
          <a:xfrm flipH="1">
            <a:off x="7945714" y="6241573"/>
            <a:ext cx="1" cy="183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AC54081-6A76-46CA-B8B7-4FA1A8F2133A}"/>
              </a:ext>
            </a:extLst>
          </p:cNvPr>
          <p:cNvCxnSpPr/>
          <p:nvPr/>
        </p:nvCxnSpPr>
        <p:spPr>
          <a:xfrm flipH="1">
            <a:off x="11134301" y="6247669"/>
            <a:ext cx="1" cy="183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01A41B4-D72B-41B4-AB21-FD3CC385E817}"/>
              </a:ext>
            </a:extLst>
          </p:cNvPr>
          <p:cNvGrpSpPr/>
          <p:nvPr/>
        </p:nvGrpSpPr>
        <p:grpSpPr>
          <a:xfrm>
            <a:off x="2432673" y="5005178"/>
            <a:ext cx="1164446" cy="1164446"/>
            <a:chOff x="2458222" y="5016167"/>
            <a:chExt cx="1164446" cy="1164446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D1ED09D-7302-45DB-8E14-7F7C15D918CB}"/>
                </a:ext>
              </a:extLst>
            </p:cNvPr>
            <p:cNvSpPr/>
            <p:nvPr/>
          </p:nvSpPr>
          <p:spPr>
            <a:xfrm>
              <a:off x="3040445" y="5016167"/>
              <a:ext cx="582223" cy="58222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65B9D4F-BFEA-44D1-8A8F-0C5AD7C00C75}"/>
                </a:ext>
              </a:extLst>
            </p:cNvPr>
            <p:cNvSpPr/>
            <p:nvPr/>
          </p:nvSpPr>
          <p:spPr>
            <a:xfrm>
              <a:off x="3039931" y="5598390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C5990CA-413F-461B-8EED-5E68C787BDDB}"/>
                </a:ext>
              </a:extLst>
            </p:cNvPr>
            <p:cNvSpPr/>
            <p:nvPr/>
          </p:nvSpPr>
          <p:spPr>
            <a:xfrm>
              <a:off x="2458222" y="5024259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7621EA1-B267-4F00-BE71-42E8DD3E1D9C}"/>
              </a:ext>
            </a:extLst>
          </p:cNvPr>
          <p:cNvGrpSpPr/>
          <p:nvPr/>
        </p:nvGrpSpPr>
        <p:grpSpPr>
          <a:xfrm>
            <a:off x="3878293" y="4441271"/>
            <a:ext cx="1747183" cy="1746669"/>
            <a:chOff x="5261044" y="4297150"/>
            <a:chExt cx="1747183" cy="1746669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34C4577-629D-4610-A83A-0C91DFF5FB93}"/>
                </a:ext>
              </a:extLst>
            </p:cNvPr>
            <p:cNvGrpSpPr/>
            <p:nvPr/>
          </p:nvGrpSpPr>
          <p:grpSpPr>
            <a:xfrm>
              <a:off x="5843781" y="4297150"/>
              <a:ext cx="1164446" cy="1164446"/>
              <a:chOff x="3695012" y="5170485"/>
              <a:chExt cx="1164446" cy="1164446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4442F229-D329-4741-9028-DCB086C76AC1}"/>
                  </a:ext>
                </a:extLst>
              </p:cNvPr>
              <p:cNvSpPr/>
              <p:nvPr/>
            </p:nvSpPr>
            <p:spPr>
              <a:xfrm>
                <a:off x="4277235" y="5170485"/>
                <a:ext cx="582223" cy="582223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F3A1DBB6-D689-4D4D-B9B9-16291BE72967}"/>
                  </a:ext>
                </a:extLst>
              </p:cNvPr>
              <p:cNvSpPr/>
              <p:nvPr/>
            </p:nvSpPr>
            <p:spPr>
              <a:xfrm>
                <a:off x="4276721" y="5752708"/>
                <a:ext cx="582223" cy="58222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3CB6C409-C1DD-4682-9517-FE0C9A2A5197}"/>
                  </a:ext>
                </a:extLst>
              </p:cNvPr>
              <p:cNvSpPr/>
              <p:nvPr/>
            </p:nvSpPr>
            <p:spPr>
              <a:xfrm>
                <a:off x="3695012" y="5170485"/>
                <a:ext cx="582223" cy="58222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A038DF5-368F-4EAB-8AE7-EF12C0D2D2EA}"/>
                </a:ext>
              </a:extLst>
            </p:cNvPr>
            <p:cNvSpPr/>
            <p:nvPr/>
          </p:nvSpPr>
          <p:spPr>
            <a:xfrm>
              <a:off x="5261044" y="4297150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2FD44B3-505A-4F6C-BEAC-45A29BFA4691}"/>
                </a:ext>
              </a:extLst>
            </p:cNvPr>
            <p:cNvSpPr/>
            <p:nvPr/>
          </p:nvSpPr>
          <p:spPr>
            <a:xfrm>
              <a:off x="6420028" y="5461596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1378E18-20DC-43D9-8275-8D8AE7D592A9}"/>
              </a:ext>
            </a:extLst>
          </p:cNvPr>
          <p:cNvGrpSpPr/>
          <p:nvPr/>
        </p:nvGrpSpPr>
        <p:grpSpPr>
          <a:xfrm>
            <a:off x="5915380" y="3846987"/>
            <a:ext cx="2330544" cy="2323707"/>
            <a:chOff x="4284239" y="3429000"/>
            <a:chExt cx="2330544" cy="2323707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D5702A45-8E8B-4385-B4FD-FB36F137B1AF}"/>
                </a:ext>
              </a:extLst>
            </p:cNvPr>
            <p:cNvGrpSpPr/>
            <p:nvPr/>
          </p:nvGrpSpPr>
          <p:grpSpPr>
            <a:xfrm>
              <a:off x="4865434" y="3429000"/>
              <a:ext cx="1747183" cy="1746669"/>
              <a:chOff x="5261044" y="4297150"/>
              <a:chExt cx="1747183" cy="1746669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50054374-9E90-4617-8435-9594D49557FE}"/>
                  </a:ext>
                </a:extLst>
              </p:cNvPr>
              <p:cNvGrpSpPr/>
              <p:nvPr/>
            </p:nvGrpSpPr>
            <p:grpSpPr>
              <a:xfrm>
                <a:off x="5843781" y="4297150"/>
                <a:ext cx="1164446" cy="1164446"/>
                <a:chOff x="3695012" y="5170485"/>
                <a:chExt cx="1164446" cy="1164446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54174DBB-056F-449B-848A-8293E2CDCAA7}"/>
                    </a:ext>
                  </a:extLst>
                </p:cNvPr>
                <p:cNvSpPr/>
                <p:nvPr/>
              </p:nvSpPr>
              <p:spPr>
                <a:xfrm>
                  <a:off x="4277235" y="5170485"/>
                  <a:ext cx="582223" cy="58222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C047302A-437C-4972-AF02-365187287F09}"/>
                    </a:ext>
                  </a:extLst>
                </p:cNvPr>
                <p:cNvSpPr/>
                <p:nvPr/>
              </p:nvSpPr>
              <p:spPr>
                <a:xfrm>
                  <a:off x="4276721" y="5752708"/>
                  <a:ext cx="582223" cy="582223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0B3311CD-497E-4CD4-94F3-001BBD79B6D9}"/>
                    </a:ext>
                  </a:extLst>
                </p:cNvPr>
                <p:cNvSpPr/>
                <p:nvPr/>
              </p:nvSpPr>
              <p:spPr>
                <a:xfrm>
                  <a:off x="3695012" y="5170485"/>
                  <a:ext cx="582223" cy="582223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534AD45-6D5A-449C-A892-2BFE4FA5F288}"/>
                  </a:ext>
                </a:extLst>
              </p:cNvPr>
              <p:cNvSpPr/>
              <p:nvPr/>
            </p:nvSpPr>
            <p:spPr>
              <a:xfrm>
                <a:off x="5261044" y="4297150"/>
                <a:ext cx="582223" cy="58222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96B8AA6-F15F-4B22-BF7F-388C02AD41BD}"/>
                  </a:ext>
                </a:extLst>
              </p:cNvPr>
              <p:cNvSpPr/>
              <p:nvPr/>
            </p:nvSpPr>
            <p:spPr>
              <a:xfrm>
                <a:off x="6420028" y="5461596"/>
                <a:ext cx="582223" cy="58222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6F778B53-45B3-430B-938D-ABA5DA6F7848}"/>
                </a:ext>
              </a:extLst>
            </p:cNvPr>
            <p:cNvSpPr/>
            <p:nvPr/>
          </p:nvSpPr>
          <p:spPr>
            <a:xfrm>
              <a:off x="4284239" y="3429099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C7BF706-27B3-46AD-942F-20C9AE0BDAAF}"/>
                </a:ext>
              </a:extLst>
            </p:cNvPr>
            <p:cNvSpPr/>
            <p:nvPr/>
          </p:nvSpPr>
          <p:spPr>
            <a:xfrm>
              <a:off x="6032560" y="5170484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1537040-F8E4-4DB3-B1A1-C8A239C78546}"/>
              </a:ext>
            </a:extLst>
          </p:cNvPr>
          <p:cNvGrpSpPr/>
          <p:nvPr/>
        </p:nvGrpSpPr>
        <p:grpSpPr>
          <a:xfrm>
            <a:off x="8601833" y="3272767"/>
            <a:ext cx="2913813" cy="2905930"/>
            <a:chOff x="4652602" y="2671881"/>
            <a:chExt cx="2915187" cy="2905930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1F3E21DE-86F4-411A-9DA2-5CB4E69C970C}"/>
                </a:ext>
              </a:extLst>
            </p:cNvPr>
            <p:cNvGrpSpPr/>
            <p:nvPr/>
          </p:nvGrpSpPr>
          <p:grpSpPr>
            <a:xfrm>
              <a:off x="5235339" y="2671881"/>
              <a:ext cx="2332450" cy="2323707"/>
              <a:chOff x="4284239" y="3429000"/>
              <a:chExt cx="2332450" cy="2323707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9D37B280-E4A1-4E20-86EB-DC1C0B60ABF7}"/>
                  </a:ext>
                </a:extLst>
              </p:cNvPr>
              <p:cNvGrpSpPr/>
              <p:nvPr/>
            </p:nvGrpSpPr>
            <p:grpSpPr>
              <a:xfrm>
                <a:off x="4865434" y="3429000"/>
                <a:ext cx="1751255" cy="1746669"/>
                <a:chOff x="5261044" y="4297150"/>
                <a:chExt cx="1751255" cy="1746669"/>
              </a:xfrm>
            </p:grpSpPr>
            <p:grpSp>
              <p:nvGrpSpPr>
                <p:cNvPr id="129" name="Group 128">
                  <a:extLst>
                    <a:ext uri="{FF2B5EF4-FFF2-40B4-BE49-F238E27FC236}">
                      <a16:creationId xmlns:a16="http://schemas.microsoft.com/office/drawing/2014/main" id="{6569FED6-E8C3-4C4E-825F-B8C0D9992816}"/>
                    </a:ext>
                  </a:extLst>
                </p:cNvPr>
                <p:cNvGrpSpPr/>
                <p:nvPr/>
              </p:nvGrpSpPr>
              <p:grpSpPr>
                <a:xfrm>
                  <a:off x="5843781" y="4297150"/>
                  <a:ext cx="1164446" cy="1164446"/>
                  <a:chOff x="3695012" y="5170485"/>
                  <a:chExt cx="1164446" cy="1164446"/>
                </a:xfrm>
              </p:grpSpPr>
              <p:sp>
                <p:nvSpPr>
                  <p:cNvPr id="132" name="Rectangle 131">
                    <a:extLst>
                      <a:ext uri="{FF2B5EF4-FFF2-40B4-BE49-F238E27FC236}">
                        <a16:creationId xmlns:a16="http://schemas.microsoft.com/office/drawing/2014/main" id="{CA51178E-A971-4380-B7DE-B52B5939E743}"/>
                      </a:ext>
                    </a:extLst>
                  </p:cNvPr>
                  <p:cNvSpPr/>
                  <p:nvPr/>
                </p:nvSpPr>
                <p:spPr>
                  <a:xfrm>
                    <a:off x="4277235" y="5170485"/>
                    <a:ext cx="582223" cy="582223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3" name="Rectangle 132">
                    <a:extLst>
                      <a:ext uri="{FF2B5EF4-FFF2-40B4-BE49-F238E27FC236}">
                        <a16:creationId xmlns:a16="http://schemas.microsoft.com/office/drawing/2014/main" id="{53BC7A49-4FDA-4AF7-8D91-6D2FCE424FBF}"/>
                      </a:ext>
                    </a:extLst>
                  </p:cNvPr>
                  <p:cNvSpPr/>
                  <p:nvPr/>
                </p:nvSpPr>
                <p:spPr>
                  <a:xfrm>
                    <a:off x="4276721" y="5752708"/>
                    <a:ext cx="582223" cy="582223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4" name="Rectangle 133">
                    <a:extLst>
                      <a:ext uri="{FF2B5EF4-FFF2-40B4-BE49-F238E27FC236}">
                        <a16:creationId xmlns:a16="http://schemas.microsoft.com/office/drawing/2014/main" id="{CFAADB23-9B97-4425-BADD-E1650F328EF5}"/>
                      </a:ext>
                    </a:extLst>
                  </p:cNvPr>
                  <p:cNvSpPr/>
                  <p:nvPr/>
                </p:nvSpPr>
                <p:spPr>
                  <a:xfrm>
                    <a:off x="3695012" y="5170485"/>
                    <a:ext cx="582223" cy="582223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CFF80753-F0C9-4D19-B88D-43B04C490B89}"/>
                    </a:ext>
                  </a:extLst>
                </p:cNvPr>
                <p:cNvSpPr/>
                <p:nvPr/>
              </p:nvSpPr>
              <p:spPr>
                <a:xfrm>
                  <a:off x="5261044" y="4297150"/>
                  <a:ext cx="582223" cy="582223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4E528796-30A2-4639-82F5-2765E1BCB70F}"/>
                    </a:ext>
                  </a:extLst>
                </p:cNvPr>
                <p:cNvSpPr/>
                <p:nvPr/>
              </p:nvSpPr>
              <p:spPr>
                <a:xfrm>
                  <a:off x="6430076" y="5461596"/>
                  <a:ext cx="582223" cy="582223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D452E7E2-0556-45DF-BC5C-E7CDD9FC99FC}"/>
                  </a:ext>
                </a:extLst>
              </p:cNvPr>
              <p:cNvSpPr/>
              <p:nvPr/>
            </p:nvSpPr>
            <p:spPr>
              <a:xfrm>
                <a:off x="4284239" y="3429099"/>
                <a:ext cx="582223" cy="58222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A0E49F04-DF56-4318-AB43-4BB0BFC46CFC}"/>
                  </a:ext>
                </a:extLst>
              </p:cNvPr>
              <p:cNvSpPr/>
              <p:nvPr/>
            </p:nvSpPr>
            <p:spPr>
              <a:xfrm>
                <a:off x="6032560" y="5170484"/>
                <a:ext cx="582223" cy="58222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D8E6ACBC-2F16-47C7-B4E9-D6DB2CC4943F}"/>
                </a:ext>
              </a:extLst>
            </p:cNvPr>
            <p:cNvSpPr/>
            <p:nvPr/>
          </p:nvSpPr>
          <p:spPr>
            <a:xfrm>
              <a:off x="6982538" y="4995588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7853264-4C9D-4BE1-AC6D-9275A6F3E9EB}"/>
                </a:ext>
              </a:extLst>
            </p:cNvPr>
            <p:cNvSpPr/>
            <p:nvPr/>
          </p:nvSpPr>
          <p:spPr>
            <a:xfrm>
              <a:off x="4652602" y="2674869"/>
              <a:ext cx="582223" cy="58222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776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0.57565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3582 -0.001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0.18815 4.8148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6862 0.001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489A09-44EB-48BF-A8CA-A54BCEF81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708" y="315848"/>
            <a:ext cx="6028841" cy="54714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208490-6BB4-486A-A890-3C858B3CC065}"/>
              </a:ext>
            </a:extLst>
          </p:cNvPr>
          <p:cNvSpPr txBox="1"/>
          <p:nvPr/>
        </p:nvSpPr>
        <p:spPr>
          <a:xfrm>
            <a:off x="309154" y="5895821"/>
            <a:ext cx="11573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many pieces are in the complete jigsaw?</a:t>
            </a:r>
          </a:p>
        </p:txBody>
      </p:sp>
    </p:spTree>
    <p:extLst>
      <p:ext uri="{BB962C8B-B14F-4D97-AF65-F5344CB8AC3E}">
        <p14:creationId xmlns:p14="http://schemas.microsoft.com/office/powerpoint/2010/main" val="167216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8AF41F-3F9C-4418-9948-DDBE6A8E7BD6}"/>
              </a:ext>
            </a:extLst>
          </p:cNvPr>
          <p:cNvSpPr txBox="1"/>
          <p:nvPr/>
        </p:nvSpPr>
        <p:spPr>
          <a:xfrm>
            <a:off x="418011" y="5010605"/>
            <a:ext cx="11081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One way to stack objects is in a triangular pattern.</a:t>
            </a:r>
          </a:p>
          <a:p>
            <a:r>
              <a:rPr lang="en-NZ" sz="3200" dirty="0"/>
              <a:t>Which stack has the most cubes?</a:t>
            </a:r>
          </a:p>
          <a:p>
            <a:r>
              <a:rPr lang="en-NZ" sz="3200" dirty="0"/>
              <a:t>How did you count the number of cubes?</a:t>
            </a:r>
          </a:p>
        </p:txBody>
      </p:sp>
      <p:pic>
        <p:nvPicPr>
          <p:cNvPr id="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FC356279-3523-4E9F-BC6E-EF1FCDC437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0" r="18310" b="2305"/>
          <a:stretch/>
        </p:blipFill>
        <p:spPr>
          <a:xfrm>
            <a:off x="418011" y="285069"/>
            <a:ext cx="4349932" cy="4725537"/>
          </a:xfrm>
          <a:prstGeom prst="rect">
            <a:avLst/>
          </a:prstGeom>
        </p:spPr>
      </p:pic>
      <p:pic>
        <p:nvPicPr>
          <p:cNvPr id="6" name="Picture 5" descr="A picture containing person, indoor, wall&#10;&#10;Description automatically generated">
            <a:extLst>
              <a:ext uri="{FF2B5EF4-FFF2-40B4-BE49-F238E27FC236}">
                <a16:creationId xmlns:a16="http://schemas.microsoft.com/office/drawing/2014/main" id="{E515A623-7190-4F1E-93CD-3ADDE3D244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4" r="8143" b="2305"/>
          <a:stretch/>
        </p:blipFill>
        <p:spPr>
          <a:xfrm>
            <a:off x="6368235" y="285068"/>
            <a:ext cx="5375272" cy="472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5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E5A9B05-4DA4-47B8-8860-2848834F43E2}"/>
              </a:ext>
            </a:extLst>
          </p:cNvPr>
          <p:cNvGrpSpPr/>
          <p:nvPr/>
        </p:nvGrpSpPr>
        <p:grpSpPr>
          <a:xfrm>
            <a:off x="1575582" y="4670473"/>
            <a:ext cx="3315283" cy="837026"/>
            <a:chOff x="1575582" y="4670473"/>
            <a:chExt cx="3315283" cy="83702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D36B32E-4A15-4B06-BDCD-498C844F405C}"/>
                </a:ext>
              </a:extLst>
            </p:cNvPr>
            <p:cNvSpPr/>
            <p:nvPr/>
          </p:nvSpPr>
          <p:spPr>
            <a:xfrm>
              <a:off x="1575582" y="4670474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B44AA8-1660-4546-9AFB-C5B169F33674}"/>
                </a:ext>
              </a:extLst>
            </p:cNvPr>
            <p:cNvSpPr/>
            <p:nvPr/>
          </p:nvSpPr>
          <p:spPr>
            <a:xfrm>
              <a:off x="2405575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F2A8706-9AE7-4760-92F8-30DBE24C707A}"/>
                </a:ext>
              </a:extLst>
            </p:cNvPr>
            <p:cNvSpPr/>
            <p:nvPr/>
          </p:nvSpPr>
          <p:spPr>
            <a:xfrm>
              <a:off x="3230879" y="4677506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FD1936-7E92-40E0-96A5-DBF48F013BCE}"/>
                </a:ext>
              </a:extLst>
            </p:cNvPr>
            <p:cNvSpPr/>
            <p:nvPr/>
          </p:nvSpPr>
          <p:spPr>
            <a:xfrm>
              <a:off x="4060872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14C3D1-50AA-46B8-9131-ADFBF0C11B27}"/>
              </a:ext>
            </a:extLst>
          </p:cNvPr>
          <p:cNvGrpSpPr/>
          <p:nvPr/>
        </p:nvGrpSpPr>
        <p:grpSpPr>
          <a:xfrm>
            <a:off x="1988234" y="3833447"/>
            <a:ext cx="2485290" cy="837028"/>
            <a:chOff x="2557975" y="4815838"/>
            <a:chExt cx="2485290" cy="83702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0B6818-4A5E-4563-94EB-663D364F1019}"/>
                </a:ext>
              </a:extLst>
            </p:cNvPr>
            <p:cNvSpPr/>
            <p:nvPr/>
          </p:nvSpPr>
          <p:spPr>
            <a:xfrm>
              <a:off x="2557975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8C5BCF-2825-4B9D-85EE-96FDAD3A8D50}"/>
                </a:ext>
              </a:extLst>
            </p:cNvPr>
            <p:cNvSpPr/>
            <p:nvPr/>
          </p:nvSpPr>
          <p:spPr>
            <a:xfrm>
              <a:off x="3383279" y="481583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1433159-63CD-4299-9173-44893FFDDF68}"/>
                </a:ext>
              </a:extLst>
            </p:cNvPr>
            <p:cNvSpPr/>
            <p:nvPr/>
          </p:nvSpPr>
          <p:spPr>
            <a:xfrm>
              <a:off x="4213272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5EBB1-4880-488E-A2B8-E944E83C356A}"/>
              </a:ext>
            </a:extLst>
          </p:cNvPr>
          <p:cNvGrpSpPr/>
          <p:nvPr/>
        </p:nvGrpSpPr>
        <p:grpSpPr>
          <a:xfrm>
            <a:off x="2398541" y="3003456"/>
            <a:ext cx="1659986" cy="837028"/>
            <a:chOff x="3031587" y="2616593"/>
            <a:chExt cx="1659986" cy="83702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098AC1-351F-491F-B8CC-0A5214F9C68D}"/>
                </a:ext>
              </a:extLst>
            </p:cNvPr>
            <p:cNvSpPr/>
            <p:nvPr/>
          </p:nvSpPr>
          <p:spPr>
            <a:xfrm>
              <a:off x="3031587" y="261659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76619C-A76F-483D-930E-CA6DA91A1AF3}"/>
                </a:ext>
              </a:extLst>
            </p:cNvPr>
            <p:cNvSpPr/>
            <p:nvPr/>
          </p:nvSpPr>
          <p:spPr>
            <a:xfrm>
              <a:off x="3861580" y="262362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2BB693-9295-46A7-BAB1-C850E751917E}"/>
              </a:ext>
            </a:extLst>
          </p:cNvPr>
          <p:cNvSpPr/>
          <p:nvPr/>
        </p:nvSpPr>
        <p:spPr>
          <a:xfrm>
            <a:off x="2813537" y="2173465"/>
            <a:ext cx="829993" cy="8299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28C087E-BE6A-401D-95AC-CDCE13A9180A}"/>
              </a:ext>
            </a:extLst>
          </p:cNvPr>
          <p:cNvGrpSpPr/>
          <p:nvPr/>
        </p:nvGrpSpPr>
        <p:grpSpPr>
          <a:xfrm>
            <a:off x="1573234" y="4682194"/>
            <a:ext cx="3315283" cy="837026"/>
            <a:chOff x="1575582" y="4670473"/>
            <a:chExt cx="3315283" cy="83702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5AB7B89-D38C-4415-914A-D9D11FA038B2}"/>
                </a:ext>
              </a:extLst>
            </p:cNvPr>
            <p:cNvSpPr/>
            <p:nvPr/>
          </p:nvSpPr>
          <p:spPr>
            <a:xfrm>
              <a:off x="1575582" y="4670474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D7F158-AED2-42FE-8DDE-1D8E2E8D5DE9}"/>
                </a:ext>
              </a:extLst>
            </p:cNvPr>
            <p:cNvSpPr/>
            <p:nvPr/>
          </p:nvSpPr>
          <p:spPr>
            <a:xfrm>
              <a:off x="2405575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44C192E-2F5C-4736-89D0-9E4679477336}"/>
                </a:ext>
              </a:extLst>
            </p:cNvPr>
            <p:cNvSpPr/>
            <p:nvPr/>
          </p:nvSpPr>
          <p:spPr>
            <a:xfrm>
              <a:off x="3230879" y="4677506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2A336E0-F808-4734-A085-91633C73A4C5}"/>
                </a:ext>
              </a:extLst>
            </p:cNvPr>
            <p:cNvSpPr/>
            <p:nvPr/>
          </p:nvSpPr>
          <p:spPr>
            <a:xfrm>
              <a:off x="4060872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44C6686-7390-4E68-9B99-2808AFB46661}"/>
              </a:ext>
            </a:extLst>
          </p:cNvPr>
          <p:cNvGrpSpPr/>
          <p:nvPr/>
        </p:nvGrpSpPr>
        <p:grpSpPr>
          <a:xfrm>
            <a:off x="1985886" y="3845168"/>
            <a:ext cx="2485290" cy="837028"/>
            <a:chOff x="2557975" y="4815838"/>
            <a:chExt cx="2485290" cy="837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F643E73-E11A-47B4-9A7C-D227BE6B302B}"/>
                </a:ext>
              </a:extLst>
            </p:cNvPr>
            <p:cNvSpPr/>
            <p:nvPr/>
          </p:nvSpPr>
          <p:spPr>
            <a:xfrm>
              <a:off x="2557975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DF96D5B-3923-48BA-832A-9370DA4D49AD}"/>
                </a:ext>
              </a:extLst>
            </p:cNvPr>
            <p:cNvSpPr/>
            <p:nvPr/>
          </p:nvSpPr>
          <p:spPr>
            <a:xfrm>
              <a:off x="3383279" y="481583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7B5F447-C90E-4652-A13F-E680CBA7F0C9}"/>
                </a:ext>
              </a:extLst>
            </p:cNvPr>
            <p:cNvSpPr/>
            <p:nvPr/>
          </p:nvSpPr>
          <p:spPr>
            <a:xfrm>
              <a:off x="4213272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93B3F29-D727-4F2E-9B3F-01DB6E566EFE}"/>
              </a:ext>
            </a:extLst>
          </p:cNvPr>
          <p:cNvGrpSpPr/>
          <p:nvPr/>
        </p:nvGrpSpPr>
        <p:grpSpPr>
          <a:xfrm>
            <a:off x="2396193" y="3015177"/>
            <a:ext cx="1659986" cy="837028"/>
            <a:chOff x="3031587" y="2616593"/>
            <a:chExt cx="1659986" cy="83702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9B0865E-053A-41E0-83FB-8DCEF6745552}"/>
                </a:ext>
              </a:extLst>
            </p:cNvPr>
            <p:cNvSpPr/>
            <p:nvPr/>
          </p:nvSpPr>
          <p:spPr>
            <a:xfrm>
              <a:off x="3031587" y="261659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E2455DF-AF7C-4D0C-8AE0-4D9F07DB5B0E}"/>
                </a:ext>
              </a:extLst>
            </p:cNvPr>
            <p:cNvSpPr/>
            <p:nvPr/>
          </p:nvSpPr>
          <p:spPr>
            <a:xfrm>
              <a:off x="3861580" y="262362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3E01864-C168-4A2D-BCD4-CD83BCF48BBD}"/>
              </a:ext>
            </a:extLst>
          </p:cNvPr>
          <p:cNvSpPr/>
          <p:nvPr/>
        </p:nvSpPr>
        <p:spPr>
          <a:xfrm>
            <a:off x="2811189" y="2185186"/>
            <a:ext cx="829993" cy="8299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3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022E-16 L 0.47735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51029 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54388 -0.000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8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57787 -0.001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9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3C3C80D-3750-4AF9-AB7D-239115F7F23E}"/>
              </a:ext>
            </a:extLst>
          </p:cNvPr>
          <p:cNvGrpSpPr/>
          <p:nvPr/>
        </p:nvGrpSpPr>
        <p:grpSpPr>
          <a:xfrm>
            <a:off x="1575582" y="3713870"/>
            <a:ext cx="3315283" cy="837026"/>
            <a:chOff x="1575582" y="4670473"/>
            <a:chExt cx="3315283" cy="83702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E775EAC-9F7D-44C6-A07F-4CE31F499B6D}"/>
                </a:ext>
              </a:extLst>
            </p:cNvPr>
            <p:cNvSpPr/>
            <p:nvPr/>
          </p:nvSpPr>
          <p:spPr>
            <a:xfrm>
              <a:off x="1575582" y="4670474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9944475-71A1-4A6C-B4FC-405E4ED8EAD0}"/>
                </a:ext>
              </a:extLst>
            </p:cNvPr>
            <p:cNvSpPr/>
            <p:nvPr/>
          </p:nvSpPr>
          <p:spPr>
            <a:xfrm>
              <a:off x="2405575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287BDAF-3578-4425-BF64-630CD85E5974}"/>
                </a:ext>
              </a:extLst>
            </p:cNvPr>
            <p:cNvSpPr/>
            <p:nvPr/>
          </p:nvSpPr>
          <p:spPr>
            <a:xfrm>
              <a:off x="3230879" y="4677506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A4D300-3C38-4854-88CE-2E2455EACD37}"/>
                </a:ext>
              </a:extLst>
            </p:cNvPr>
            <p:cNvSpPr/>
            <p:nvPr/>
          </p:nvSpPr>
          <p:spPr>
            <a:xfrm>
              <a:off x="4060872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7011576-B289-4369-A7B5-B3E24D85538E}"/>
              </a:ext>
            </a:extLst>
          </p:cNvPr>
          <p:cNvGrpSpPr/>
          <p:nvPr/>
        </p:nvGrpSpPr>
        <p:grpSpPr>
          <a:xfrm>
            <a:off x="1988234" y="2876844"/>
            <a:ext cx="2485290" cy="837028"/>
            <a:chOff x="2557975" y="4815838"/>
            <a:chExt cx="2485290" cy="83702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27A66FF-4430-40C4-A8BC-B928216ABC90}"/>
                </a:ext>
              </a:extLst>
            </p:cNvPr>
            <p:cNvSpPr/>
            <p:nvPr/>
          </p:nvSpPr>
          <p:spPr>
            <a:xfrm>
              <a:off x="2557975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3AC99D6-3665-4F2B-965D-359737F3D089}"/>
                </a:ext>
              </a:extLst>
            </p:cNvPr>
            <p:cNvSpPr/>
            <p:nvPr/>
          </p:nvSpPr>
          <p:spPr>
            <a:xfrm>
              <a:off x="3383279" y="481583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480310-73DD-409C-A594-CB07C6AC3790}"/>
                </a:ext>
              </a:extLst>
            </p:cNvPr>
            <p:cNvSpPr/>
            <p:nvPr/>
          </p:nvSpPr>
          <p:spPr>
            <a:xfrm>
              <a:off x="4213272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6D3508-67EB-4AEB-A702-9EE3F721BA88}"/>
              </a:ext>
            </a:extLst>
          </p:cNvPr>
          <p:cNvGrpSpPr/>
          <p:nvPr/>
        </p:nvGrpSpPr>
        <p:grpSpPr>
          <a:xfrm>
            <a:off x="2398541" y="2046853"/>
            <a:ext cx="1659986" cy="837028"/>
            <a:chOff x="3031587" y="2616593"/>
            <a:chExt cx="1659986" cy="83702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8CAF9D-6722-427E-AA56-F00E105296FC}"/>
                </a:ext>
              </a:extLst>
            </p:cNvPr>
            <p:cNvSpPr/>
            <p:nvPr/>
          </p:nvSpPr>
          <p:spPr>
            <a:xfrm>
              <a:off x="3031587" y="261659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4475298-3812-4209-B115-061380F57282}"/>
                </a:ext>
              </a:extLst>
            </p:cNvPr>
            <p:cNvSpPr/>
            <p:nvPr/>
          </p:nvSpPr>
          <p:spPr>
            <a:xfrm>
              <a:off x="3861580" y="262362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FE1464E-5374-450A-B6FD-B78F308136A0}"/>
              </a:ext>
            </a:extLst>
          </p:cNvPr>
          <p:cNvSpPr/>
          <p:nvPr/>
        </p:nvSpPr>
        <p:spPr>
          <a:xfrm>
            <a:off x="2813537" y="1216862"/>
            <a:ext cx="829993" cy="8299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91EEBB-DBB1-4260-AE68-2E5F06F4DD10}"/>
              </a:ext>
            </a:extLst>
          </p:cNvPr>
          <p:cNvGrpSpPr/>
          <p:nvPr/>
        </p:nvGrpSpPr>
        <p:grpSpPr>
          <a:xfrm>
            <a:off x="7301135" y="3713868"/>
            <a:ext cx="3315283" cy="837026"/>
            <a:chOff x="1575582" y="4670473"/>
            <a:chExt cx="3315283" cy="83702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F50B811-AF9B-43FF-8DF5-821CCF5E7041}"/>
                </a:ext>
              </a:extLst>
            </p:cNvPr>
            <p:cNvSpPr/>
            <p:nvPr/>
          </p:nvSpPr>
          <p:spPr>
            <a:xfrm>
              <a:off x="1575582" y="4670474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06E200D-E673-4510-82F4-B72189E3DD2D}"/>
                </a:ext>
              </a:extLst>
            </p:cNvPr>
            <p:cNvSpPr/>
            <p:nvPr/>
          </p:nvSpPr>
          <p:spPr>
            <a:xfrm>
              <a:off x="2405575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802C9E-C8C1-44E4-B243-9938CCC287D0}"/>
                </a:ext>
              </a:extLst>
            </p:cNvPr>
            <p:cNvSpPr/>
            <p:nvPr/>
          </p:nvSpPr>
          <p:spPr>
            <a:xfrm>
              <a:off x="3230879" y="4677506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32D2E9C-F8CD-433F-B8FA-5CDFECB61197}"/>
                </a:ext>
              </a:extLst>
            </p:cNvPr>
            <p:cNvSpPr/>
            <p:nvPr/>
          </p:nvSpPr>
          <p:spPr>
            <a:xfrm>
              <a:off x="4060872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F3965E-A167-402F-8F91-AE88F30D8CCF}"/>
              </a:ext>
            </a:extLst>
          </p:cNvPr>
          <p:cNvGrpSpPr/>
          <p:nvPr/>
        </p:nvGrpSpPr>
        <p:grpSpPr>
          <a:xfrm>
            <a:off x="8135817" y="2892819"/>
            <a:ext cx="2485290" cy="837028"/>
            <a:chOff x="2557975" y="4815838"/>
            <a:chExt cx="2485290" cy="83702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0462C7B-DB41-4EAF-923B-3985260F9D76}"/>
                </a:ext>
              </a:extLst>
            </p:cNvPr>
            <p:cNvSpPr/>
            <p:nvPr/>
          </p:nvSpPr>
          <p:spPr>
            <a:xfrm>
              <a:off x="2557975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01722C2-B1A4-4991-8EF4-C625A7D86636}"/>
                </a:ext>
              </a:extLst>
            </p:cNvPr>
            <p:cNvSpPr/>
            <p:nvPr/>
          </p:nvSpPr>
          <p:spPr>
            <a:xfrm>
              <a:off x="3383279" y="481583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9B07BC5-F1BF-48A2-8C7B-B4F10F765286}"/>
                </a:ext>
              </a:extLst>
            </p:cNvPr>
            <p:cNvSpPr/>
            <p:nvPr/>
          </p:nvSpPr>
          <p:spPr>
            <a:xfrm>
              <a:off x="4213272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26EE41-8FEF-41CB-936E-7AC76358BCEA}"/>
              </a:ext>
            </a:extLst>
          </p:cNvPr>
          <p:cNvGrpSpPr/>
          <p:nvPr/>
        </p:nvGrpSpPr>
        <p:grpSpPr>
          <a:xfrm>
            <a:off x="8954086" y="2059783"/>
            <a:ext cx="1659986" cy="837028"/>
            <a:chOff x="3031587" y="2616593"/>
            <a:chExt cx="1659986" cy="83702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BE4C539-9EDB-4E90-A110-C226A6C82A5A}"/>
                </a:ext>
              </a:extLst>
            </p:cNvPr>
            <p:cNvSpPr/>
            <p:nvPr/>
          </p:nvSpPr>
          <p:spPr>
            <a:xfrm>
              <a:off x="3031587" y="261659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F2BAF0D-CCB2-4874-8DF8-A9C5629757FD}"/>
                </a:ext>
              </a:extLst>
            </p:cNvPr>
            <p:cNvSpPr/>
            <p:nvPr/>
          </p:nvSpPr>
          <p:spPr>
            <a:xfrm>
              <a:off x="3861580" y="262362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DED53AC-EC8A-4CCD-8F7E-E9DFE159DCFD}"/>
              </a:ext>
            </a:extLst>
          </p:cNvPr>
          <p:cNvSpPr/>
          <p:nvPr/>
        </p:nvSpPr>
        <p:spPr>
          <a:xfrm>
            <a:off x="9784078" y="1232358"/>
            <a:ext cx="829993" cy="8299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585CED1-A106-406A-AA9C-1B418128E439}"/>
              </a:ext>
            </a:extLst>
          </p:cNvPr>
          <p:cNvGrpSpPr/>
          <p:nvPr/>
        </p:nvGrpSpPr>
        <p:grpSpPr>
          <a:xfrm>
            <a:off x="1173417" y="4529793"/>
            <a:ext cx="4138243" cy="837026"/>
            <a:chOff x="754966" y="5486396"/>
            <a:chExt cx="4138243" cy="83702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3D5CB30-D7BC-4FE6-950D-58FBA3769DDC}"/>
                </a:ext>
              </a:extLst>
            </p:cNvPr>
            <p:cNvGrpSpPr/>
            <p:nvPr/>
          </p:nvGrpSpPr>
          <p:grpSpPr>
            <a:xfrm>
              <a:off x="1577926" y="5486396"/>
              <a:ext cx="3315283" cy="837026"/>
              <a:chOff x="1575582" y="4670473"/>
              <a:chExt cx="3315283" cy="83702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F5EB060-9C06-45F6-B2F0-FFD5DE9D1D2D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7BB6D7E-3A8D-409F-ACBD-A9C84C6C8C4D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2EBE744-D655-4FD7-9F7D-202F31C66494}"/>
                  </a:ext>
                </a:extLst>
              </p:cNvPr>
              <p:cNvSpPr/>
              <p:nvPr/>
            </p:nvSpPr>
            <p:spPr>
              <a:xfrm>
                <a:off x="3230879" y="4677506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CC239D0-FDF8-43BE-B0ED-B705FFD8DFAC}"/>
                  </a:ext>
                </a:extLst>
              </p:cNvPr>
              <p:cNvSpPr/>
              <p:nvPr/>
            </p:nvSpPr>
            <p:spPr>
              <a:xfrm>
                <a:off x="4060872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173A3BE-5653-433B-8C8F-E94ED8A62EF6}"/>
                </a:ext>
              </a:extLst>
            </p:cNvPr>
            <p:cNvSpPr/>
            <p:nvPr/>
          </p:nvSpPr>
          <p:spPr>
            <a:xfrm>
              <a:off x="754966" y="5491999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2E1D8A5-E942-48CC-B00D-775D45A23E48}"/>
              </a:ext>
            </a:extLst>
          </p:cNvPr>
          <p:cNvGrpSpPr/>
          <p:nvPr/>
        </p:nvGrpSpPr>
        <p:grpSpPr>
          <a:xfrm>
            <a:off x="6475828" y="4551852"/>
            <a:ext cx="4138243" cy="837026"/>
            <a:chOff x="754966" y="5486396"/>
            <a:chExt cx="4138243" cy="83702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6E6FB19-23A7-40DB-BB6F-AFD60E5AA1A6}"/>
                </a:ext>
              </a:extLst>
            </p:cNvPr>
            <p:cNvGrpSpPr/>
            <p:nvPr/>
          </p:nvGrpSpPr>
          <p:grpSpPr>
            <a:xfrm>
              <a:off x="1577926" y="5486396"/>
              <a:ext cx="3315283" cy="837026"/>
              <a:chOff x="1575582" y="4670473"/>
              <a:chExt cx="3315283" cy="837026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4AF07AC-ABAC-47AE-AECE-1E98B2FB7023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76745AC-219D-4290-9423-21BD60AAE399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0EF6C22-4369-4929-B8C9-32D8866199E6}"/>
                  </a:ext>
                </a:extLst>
              </p:cNvPr>
              <p:cNvSpPr/>
              <p:nvPr/>
            </p:nvSpPr>
            <p:spPr>
              <a:xfrm>
                <a:off x="3230879" y="4677506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9C6AD56-E809-44BD-9FD2-33C943DB0FB8}"/>
                  </a:ext>
                </a:extLst>
              </p:cNvPr>
              <p:cNvSpPr/>
              <p:nvPr/>
            </p:nvSpPr>
            <p:spPr>
              <a:xfrm>
                <a:off x="4060872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760907-A49E-4FC8-9E1B-1E5A5DDB4869}"/>
                </a:ext>
              </a:extLst>
            </p:cNvPr>
            <p:cNvSpPr/>
            <p:nvPr/>
          </p:nvSpPr>
          <p:spPr>
            <a:xfrm>
              <a:off x="754966" y="5491999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415617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FA45F84-A6E3-40CF-83B9-955FD9C0E126}"/>
              </a:ext>
            </a:extLst>
          </p:cNvPr>
          <p:cNvGrpSpPr/>
          <p:nvPr/>
        </p:nvGrpSpPr>
        <p:grpSpPr>
          <a:xfrm>
            <a:off x="4081986" y="4381449"/>
            <a:ext cx="3315283" cy="842351"/>
            <a:chOff x="1575582" y="4658116"/>
            <a:chExt cx="3315283" cy="84235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333B0A7-CE60-4A9C-A2ED-F4599960A638}"/>
                </a:ext>
              </a:extLst>
            </p:cNvPr>
            <p:cNvSpPr/>
            <p:nvPr/>
          </p:nvSpPr>
          <p:spPr>
            <a:xfrm>
              <a:off x="1575582" y="4670474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5316E1-238D-424B-9427-6873DCCAD04B}"/>
                </a:ext>
              </a:extLst>
            </p:cNvPr>
            <p:cNvSpPr/>
            <p:nvPr/>
          </p:nvSpPr>
          <p:spPr>
            <a:xfrm>
              <a:off x="2405575" y="46704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A4A302-BAAF-4BAA-885D-7FFD9286EFE1}"/>
                </a:ext>
              </a:extLst>
            </p:cNvPr>
            <p:cNvSpPr/>
            <p:nvPr/>
          </p:nvSpPr>
          <p:spPr>
            <a:xfrm>
              <a:off x="3230879" y="4663438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14CA3A9-C51E-4321-B0AF-5610ADBBEAF7}"/>
                </a:ext>
              </a:extLst>
            </p:cNvPr>
            <p:cNvSpPr/>
            <p:nvPr/>
          </p:nvSpPr>
          <p:spPr>
            <a:xfrm>
              <a:off x="4060872" y="4658116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265753F-1820-4C16-80B5-2EA4D6D0B382}"/>
              </a:ext>
            </a:extLst>
          </p:cNvPr>
          <p:cNvGrpSpPr/>
          <p:nvPr/>
        </p:nvGrpSpPr>
        <p:grpSpPr>
          <a:xfrm>
            <a:off x="4909634" y="3556780"/>
            <a:ext cx="2485290" cy="837026"/>
            <a:chOff x="2557975" y="4822873"/>
            <a:chExt cx="2485290" cy="83702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1D8A283-C563-48F5-A7D0-D7986E3948E6}"/>
                </a:ext>
              </a:extLst>
            </p:cNvPr>
            <p:cNvSpPr/>
            <p:nvPr/>
          </p:nvSpPr>
          <p:spPr>
            <a:xfrm>
              <a:off x="2557975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70FE99-4265-4617-9E2A-3354B05F9267}"/>
                </a:ext>
              </a:extLst>
            </p:cNvPr>
            <p:cNvSpPr/>
            <p:nvPr/>
          </p:nvSpPr>
          <p:spPr>
            <a:xfrm>
              <a:off x="3383279" y="4829906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FF9E90F-BBDD-49F5-8CEE-A79696B5C954}"/>
                </a:ext>
              </a:extLst>
            </p:cNvPr>
            <p:cNvSpPr/>
            <p:nvPr/>
          </p:nvSpPr>
          <p:spPr>
            <a:xfrm>
              <a:off x="4213272" y="4822873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51A6A4-0301-4F41-9394-FBD3ABC5C9AC}"/>
              </a:ext>
            </a:extLst>
          </p:cNvPr>
          <p:cNvGrpSpPr/>
          <p:nvPr/>
        </p:nvGrpSpPr>
        <p:grpSpPr>
          <a:xfrm>
            <a:off x="5734938" y="2726787"/>
            <a:ext cx="1659986" cy="837026"/>
            <a:chOff x="3031587" y="2609560"/>
            <a:chExt cx="1659986" cy="837026"/>
          </a:xfrm>
          <a:solidFill>
            <a:srgbClr val="FFFF00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F14591-B530-4B80-B425-FAAACB5C98BC}"/>
                </a:ext>
              </a:extLst>
            </p:cNvPr>
            <p:cNvSpPr/>
            <p:nvPr/>
          </p:nvSpPr>
          <p:spPr>
            <a:xfrm>
              <a:off x="3031587" y="2616593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25C62ED-349F-442F-96C7-026305F3329E}"/>
                </a:ext>
              </a:extLst>
            </p:cNvPr>
            <p:cNvSpPr/>
            <p:nvPr/>
          </p:nvSpPr>
          <p:spPr>
            <a:xfrm>
              <a:off x="3861580" y="2609560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F8F5227-C2C3-4D6A-8FB5-7517FEABBB28}"/>
              </a:ext>
            </a:extLst>
          </p:cNvPr>
          <p:cNvSpPr/>
          <p:nvPr/>
        </p:nvSpPr>
        <p:spPr>
          <a:xfrm>
            <a:off x="6564931" y="1903829"/>
            <a:ext cx="829993" cy="82999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28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23 L 4.16667E-6 -2.96296E-6 C -0.00482 -0.00092 -0.00951 -0.00115 -0.0142 -0.00231 C -0.01537 -0.00254 -0.01615 -0.00393 -0.01732 -0.00393 C -0.0198 -0.00509 -0.0224 -0.00578 -0.02487 -0.00602 C -0.03099 -0.00717 -0.03711 -0.0074 -0.0431 -0.0081 C -0.06237 -0.01273 -0.03894 -0.0074 -0.07006 -0.01227 C -0.07279 -0.01273 -0.07579 -0.01389 -0.07839 -0.01435 C -0.1142 -0.01944 -0.08138 -0.01319 -0.10534 -0.01782 C -0.11576 -0.01782 -0.12605 -0.01759 -0.13646 -0.01643 C -0.14779 -0.01504 -0.13894 -0.01504 -0.1461 -0.01227 C -0.14857 -0.01134 -0.15118 -0.01088 -0.15378 -0.01018 C -0.1556 -0.00972 -0.15717 -0.00902 -0.15899 -0.0081 C -0.16003 -0.00764 -0.16107 -0.00648 -0.16224 -0.00602 C -0.16576 -0.00509 -0.16941 -0.00463 -0.17292 -0.00393 C -0.17474 -0.0037 -0.17657 -0.00277 -0.17839 -0.00231 C -0.18086 -0.00139 -0.18334 -0.00115 -0.18594 -0.00023 C -0.18802 0.0007 -0.19011 0.00278 -0.19232 0.00394 C -0.19571 0.00556 -0.19662 0.00579 -0.19987 0.0081 C -0.2017 0.00926 -0.20326 0.01065 -0.20508 0.01181 C -0.20625 0.01273 -0.2073 0.01297 -0.20834 0.01389 C -0.21589 0.02107 -0.20691 0.01574 -0.21602 0.02014 C -0.21706 0.02153 -0.21784 0.02315 -0.21901 0.02431 C -0.2211 0.0257 -0.2237 0.0257 -0.22566 0.02801 C -0.22657 0.0294 -0.22774 0.03102 -0.22878 0.03218 C -0.22969 0.0331 -0.23112 0.0331 -0.23204 0.03426 C -0.24167 0.04445 -0.23542 0.03843 -0.24154 0.04838 C -0.24271 0.05 -0.24388 0.05093 -0.24493 0.05255 C -0.24571 0.05348 -0.24623 0.0551 -0.24714 0.05625 C -0.24896 0.05926 -0.25118 0.06181 -0.25339 0.06459 L -0.25677 0.06852 C -0.25769 0.06968 -0.25899 0.07084 -0.2599 0.07246 C -0.26172 0.07593 -0.26316 0.08033 -0.26511 0.08264 C -0.27435 0.09306 -0.26706 0.08426 -0.27487 0.09491 C -0.27605 0.09607 -0.27722 0.09723 -0.27826 0.09885 C -0.28008 0.10185 -0.28164 0.10556 -0.28347 0.10903 L -0.28789 0.11667 C -0.28842 0.11806 -0.28933 0.11922 -0.28998 0.12084 C -0.29102 0.12338 -0.29193 0.12639 -0.29323 0.12871 C -0.29401 0.13056 -0.29545 0.13125 -0.29623 0.13287 C -0.29753 0.13473 -0.29844 0.13704 -0.29961 0.13889 C -0.29987 0.14167 -0.3 0.14445 -0.30066 0.14699 C -0.30183 0.15255 -0.30391 0.15741 -0.30495 0.1632 C -0.3056 0.16713 -0.30677 0.17107 -0.30717 0.17523 C -0.30834 0.18959 -0.30743 0.18334 -0.30938 0.19352 C -0.30964 0.19885 -0.30977 0.2044 -0.31042 0.20949 C -0.31055 0.21158 -0.3112 0.21343 -0.3112 0.21574 C -0.3112 0.23172 -0.3112 0.24815 -0.30938 0.26389 C -0.30912 0.26574 -0.30873 0.26806 -0.30821 0.26991 C -0.30144 0.29283 -0.30651 0.275 -0.3017 0.28611 C -0.29766 0.2956 -0.30183 0.28935 -0.29623 0.29607 C -0.29584 0.29815 -0.29571 0.30023 -0.29545 0.30232 C -0.29375 0.30834 -0.29154 0.31135 -0.28881 0.31644 C -0.28685 0.32014 -0.28503 0.32408 -0.2823 0.32639 C -0.28021 0.32824 -0.278 0.32801 -0.27605 0.33056 C -0.27487 0.33195 -0.27383 0.3331 -0.27266 0.33449 C -0.27201 0.33565 -0.27149 0.3375 -0.27058 0.33843 C -0.26967 0.33959 -0.26849 0.33982 -0.26732 0.34051 C -0.26654 0.3419 -0.26537 0.3426 -0.26511 0.34468 C -0.26472 0.34954 -0.26654 0.35718 -0.26849 0.36088 C -0.26901 0.36181 -0.26993 0.36227 -0.27058 0.36297 L -0.27058 0.3632 L -0.27058 0.36297 L -0.27175 0.36297 " pathEditMode="relative" rAng="0" ptsTypes="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60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7 L -1.45833E-6 0.00023 C -0.00351 -0.00093 -0.00703 -0.00046 -0.01042 -0.00208 C -0.01185 -0.00255 -0.01263 -0.00486 -0.01393 -0.00625 C -0.01562 -0.00787 -0.02057 -0.00972 -0.022 -0.01018 C -0.02318 -0.01181 -0.02422 -0.01343 -0.02539 -0.01481 C -0.02656 -0.01551 -0.02773 -0.0162 -0.0289 -0.0162 C -0.04544 -0.0162 -0.06198 -0.01528 -0.07838 -0.01481 C -0.08229 -0.01389 -0.08607 -0.01343 -0.08997 -0.01273 C -0.09114 -0.01204 -0.09219 -0.01088 -0.09336 -0.01018 C -0.09531 -0.00949 -0.09726 -0.00856 -0.09922 -0.00833 C -0.10833 -0.00556 -0.10703 -0.00718 -0.11536 -0.00393 C -0.11693 -0.0037 -0.11836 -0.00255 -0.11992 -0.00208 C -0.12487 -0.00093 -0.12995 -0.00093 -0.13489 -3.7037E-7 C -0.13685 0.00139 -0.13867 0.00347 -0.14075 0.00394 C -0.14375 0.00556 -0.14674 0.00509 -0.14974 0.00648 C -0.15117 0.00694 -0.15195 0.00949 -0.15325 0.01065 C -0.15508 0.01157 -0.15716 0.01157 -0.15898 0.01273 C -0.16133 0.01366 -0.16367 0.01505 -0.16588 0.01667 L -0.1694 0.01875 C -0.17057 0.01921 -0.17174 0.02037 -0.17292 0.02083 C -0.17435 0.02176 -0.17591 0.02222 -0.17747 0.02292 C -0.17982 0.02407 -0.18437 0.02732 -0.18437 0.02755 C -0.18515 0.02847 -0.18581 0.03009 -0.18672 0.03148 C -0.18789 0.03264 -0.19388 0.03495 -0.19479 0.03542 C -0.19596 0.03704 -0.197 0.03866 -0.19831 0.03958 C -0.20443 0.04537 -0.19909 0.0375 -0.20638 0.0456 C -0.21263 0.05347 -0.20403 0.04722 -0.21211 0.05208 C -0.21289 0.0544 -0.2138 0.05625 -0.21445 0.05857 C -0.21706 0.06852 -0.21523 0.07917 -0.21445 0.09005 C -0.21419 0.09213 -0.2138 0.09398 -0.21328 0.09607 C -0.21263 0.09815 -0.21159 0.09977 -0.21094 0.10232 C -0.21042 0.10417 -0.21028 0.10671 -0.20976 0.10857 C -0.20911 0.11088 -0.20807 0.11273 -0.20742 0.11482 C -0.2069 0.1169 -0.20716 0.11944 -0.20638 0.12107 C -0.20573 0.12222 -0.20482 0.12107 -0.20403 0.12107 L -0.20403 0.12176 " pathEditMode="relative" rAng="0" ptsTypes="AAAAAAAAAAAAAAAAAAAAAAAAAAAAAAAAAAA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94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86E1D92-F9EB-45D8-A538-B9BF78B464AF}"/>
              </a:ext>
            </a:extLst>
          </p:cNvPr>
          <p:cNvGrpSpPr/>
          <p:nvPr/>
        </p:nvGrpSpPr>
        <p:grpSpPr>
          <a:xfrm>
            <a:off x="6622939" y="1964975"/>
            <a:ext cx="2116732" cy="534422"/>
            <a:chOff x="1575582" y="4670473"/>
            <a:chExt cx="3315283" cy="837026"/>
          </a:xfrm>
          <a:solidFill>
            <a:srgbClr val="FFFF00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9EF3EBB-75CB-4959-A2FA-78460B84F585}"/>
                </a:ext>
              </a:extLst>
            </p:cNvPr>
            <p:cNvSpPr/>
            <p:nvPr/>
          </p:nvSpPr>
          <p:spPr>
            <a:xfrm>
              <a:off x="1575582" y="4670474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FEE4346-64BA-4799-94FB-B6AF106824B2}"/>
                </a:ext>
              </a:extLst>
            </p:cNvPr>
            <p:cNvSpPr/>
            <p:nvPr/>
          </p:nvSpPr>
          <p:spPr>
            <a:xfrm>
              <a:off x="2405575" y="4670473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02D7550-B14C-4A5C-9F91-53FF7FA44828}"/>
                </a:ext>
              </a:extLst>
            </p:cNvPr>
            <p:cNvSpPr/>
            <p:nvPr/>
          </p:nvSpPr>
          <p:spPr>
            <a:xfrm>
              <a:off x="3230879" y="4677506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270625C-017E-417C-90A8-6EF1F3F2E821}"/>
                </a:ext>
              </a:extLst>
            </p:cNvPr>
            <p:cNvSpPr/>
            <p:nvPr/>
          </p:nvSpPr>
          <p:spPr>
            <a:xfrm>
              <a:off x="4060872" y="4670473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40AE28B-3A78-4376-8130-AF742AD4BB5F}"/>
              </a:ext>
            </a:extLst>
          </p:cNvPr>
          <p:cNvGrpSpPr/>
          <p:nvPr/>
        </p:nvGrpSpPr>
        <p:grpSpPr>
          <a:xfrm>
            <a:off x="7155865" y="1440754"/>
            <a:ext cx="1586800" cy="534423"/>
            <a:chOff x="2557975" y="4815838"/>
            <a:chExt cx="2485290" cy="837028"/>
          </a:xfrm>
          <a:solidFill>
            <a:srgbClr val="FFFF00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A9B979-2C20-40ED-AFE2-311411A548C3}"/>
                </a:ext>
              </a:extLst>
            </p:cNvPr>
            <p:cNvSpPr/>
            <p:nvPr/>
          </p:nvSpPr>
          <p:spPr>
            <a:xfrm>
              <a:off x="2557975" y="4822873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7CAA44-4BA9-4214-887E-7C20586DB2BD}"/>
                </a:ext>
              </a:extLst>
            </p:cNvPr>
            <p:cNvSpPr/>
            <p:nvPr/>
          </p:nvSpPr>
          <p:spPr>
            <a:xfrm>
              <a:off x="3383279" y="4815838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40B537-F5AC-41EA-9210-2D0330FD696A}"/>
                </a:ext>
              </a:extLst>
            </p:cNvPr>
            <p:cNvSpPr/>
            <p:nvPr/>
          </p:nvSpPr>
          <p:spPr>
            <a:xfrm>
              <a:off x="4213272" y="4822873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574FF4-F535-46A9-AFED-46CC6B129339}"/>
              </a:ext>
            </a:extLst>
          </p:cNvPr>
          <p:cNvGrpSpPr/>
          <p:nvPr/>
        </p:nvGrpSpPr>
        <p:grpSpPr>
          <a:xfrm>
            <a:off x="7678311" y="908880"/>
            <a:ext cx="1059863" cy="534423"/>
            <a:chOff x="3031587" y="2616593"/>
            <a:chExt cx="1659986" cy="837028"/>
          </a:xfrm>
          <a:solidFill>
            <a:srgbClr val="FFFF00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B0E36EC-B90A-4F9F-B782-0C144892D6F3}"/>
                </a:ext>
              </a:extLst>
            </p:cNvPr>
            <p:cNvSpPr/>
            <p:nvPr/>
          </p:nvSpPr>
          <p:spPr>
            <a:xfrm>
              <a:off x="3031587" y="2616593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6111E89-06C9-4DC9-94F7-F5A500A673BF}"/>
                </a:ext>
              </a:extLst>
            </p:cNvPr>
            <p:cNvSpPr/>
            <p:nvPr/>
          </p:nvSpPr>
          <p:spPr>
            <a:xfrm>
              <a:off x="3861580" y="2623628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20E6302-16AF-48BF-A98C-0AD5B90EEF44}"/>
              </a:ext>
            </a:extLst>
          </p:cNvPr>
          <p:cNvSpPr/>
          <p:nvPr/>
        </p:nvSpPr>
        <p:spPr>
          <a:xfrm>
            <a:off x="8208241" y="380588"/>
            <a:ext cx="529931" cy="5299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7681A6-C65A-4FEB-AF41-65166BCF6099}"/>
              </a:ext>
            </a:extLst>
          </p:cNvPr>
          <p:cNvGrpSpPr/>
          <p:nvPr/>
        </p:nvGrpSpPr>
        <p:grpSpPr>
          <a:xfrm>
            <a:off x="6096000" y="2500008"/>
            <a:ext cx="2642173" cy="534422"/>
            <a:chOff x="754966" y="5486396"/>
            <a:chExt cx="4138243" cy="837026"/>
          </a:xfrm>
          <a:solidFill>
            <a:srgbClr val="FFFF00"/>
          </a:solidFill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F1BD842-87BC-4FAD-896A-FD993708B7E2}"/>
                </a:ext>
              </a:extLst>
            </p:cNvPr>
            <p:cNvGrpSpPr/>
            <p:nvPr/>
          </p:nvGrpSpPr>
          <p:grpSpPr>
            <a:xfrm>
              <a:off x="1577926" y="5486396"/>
              <a:ext cx="3315283" cy="837026"/>
              <a:chOff x="1575582" y="4670473"/>
              <a:chExt cx="3315283" cy="837026"/>
            </a:xfrm>
            <a:grpFill/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14FD32A-D88C-4459-8EEA-CECAF3C14FA2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A0EB05C-6647-46CA-910A-3F8AE30A0428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9CDD613-1F82-46C6-A66C-5CD95BEC28B0}"/>
                  </a:ext>
                </a:extLst>
              </p:cNvPr>
              <p:cNvSpPr/>
              <p:nvPr/>
            </p:nvSpPr>
            <p:spPr>
              <a:xfrm>
                <a:off x="3230879" y="4677506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0B7A40-2F17-4BE6-9A15-2FB84D374050}"/>
                  </a:ext>
                </a:extLst>
              </p:cNvPr>
              <p:cNvSpPr/>
              <p:nvPr/>
            </p:nvSpPr>
            <p:spPr>
              <a:xfrm>
                <a:off x="4060872" y="4670473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58ADC6F-00E5-42A4-A316-2B7BB9C4F0E1}"/>
                </a:ext>
              </a:extLst>
            </p:cNvPr>
            <p:cNvSpPr/>
            <p:nvPr/>
          </p:nvSpPr>
          <p:spPr>
            <a:xfrm>
              <a:off x="754966" y="5491999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92D69A4-D3AE-4141-9B91-46D4810AC0CE}"/>
              </a:ext>
            </a:extLst>
          </p:cNvPr>
          <p:cNvGrpSpPr/>
          <p:nvPr/>
        </p:nvGrpSpPr>
        <p:grpSpPr>
          <a:xfrm>
            <a:off x="5568977" y="3028142"/>
            <a:ext cx="3172103" cy="534589"/>
            <a:chOff x="5568977" y="2965512"/>
            <a:chExt cx="3172103" cy="53458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1D39F6A-3C4C-466B-A194-51329FB5E85A}"/>
                </a:ext>
              </a:extLst>
            </p:cNvPr>
            <p:cNvSpPr/>
            <p:nvPr/>
          </p:nvSpPr>
          <p:spPr>
            <a:xfrm>
              <a:off x="5568977" y="2965512"/>
              <a:ext cx="529931" cy="5299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AFB92534-A630-40C8-87D4-A5B92DD84615}"/>
                </a:ext>
              </a:extLst>
            </p:cNvPr>
            <p:cNvGrpSpPr/>
            <p:nvPr/>
          </p:nvGrpSpPr>
          <p:grpSpPr>
            <a:xfrm>
              <a:off x="6098907" y="2965679"/>
              <a:ext cx="2642173" cy="534422"/>
              <a:chOff x="754966" y="5486396"/>
              <a:chExt cx="4138243" cy="837026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41BCDF7A-9B61-4B21-BDB9-2ABB65B914F4}"/>
                  </a:ext>
                </a:extLst>
              </p:cNvPr>
              <p:cNvGrpSpPr/>
              <p:nvPr/>
            </p:nvGrpSpPr>
            <p:grpSpPr>
              <a:xfrm>
                <a:off x="1577926" y="5486396"/>
                <a:ext cx="3315283" cy="837026"/>
                <a:chOff x="1575582" y="4670473"/>
                <a:chExt cx="3315283" cy="837026"/>
              </a:xfrm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4B37998F-188F-4189-959A-0E850CCA45B3}"/>
                    </a:ext>
                  </a:extLst>
                </p:cNvPr>
                <p:cNvSpPr/>
                <p:nvPr/>
              </p:nvSpPr>
              <p:spPr>
                <a:xfrm>
                  <a:off x="1575582" y="4670474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F036B174-AC0B-4043-942F-FDA738C59DDC}"/>
                    </a:ext>
                  </a:extLst>
                </p:cNvPr>
                <p:cNvSpPr/>
                <p:nvPr/>
              </p:nvSpPr>
              <p:spPr>
                <a:xfrm>
                  <a:off x="2405575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0D9161A7-FBC5-44F0-AAFA-D2F6ABA3D9E5}"/>
                    </a:ext>
                  </a:extLst>
                </p:cNvPr>
                <p:cNvSpPr/>
                <p:nvPr/>
              </p:nvSpPr>
              <p:spPr>
                <a:xfrm>
                  <a:off x="3230879" y="4677506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11877926-2B0F-422D-8D75-281B31BC68A2}"/>
                    </a:ext>
                  </a:extLst>
                </p:cNvPr>
                <p:cNvSpPr/>
                <p:nvPr/>
              </p:nvSpPr>
              <p:spPr>
                <a:xfrm>
                  <a:off x="4060872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FB48643-B172-4C80-ACE0-5617FD73BCA0}"/>
                  </a:ext>
                </a:extLst>
              </p:cNvPr>
              <p:cNvSpPr/>
              <p:nvPr/>
            </p:nvSpPr>
            <p:spPr>
              <a:xfrm>
                <a:off x="754966" y="5491999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3C90474-1C94-4C47-AD26-4A179F0353C0}"/>
              </a:ext>
            </a:extLst>
          </p:cNvPr>
          <p:cNvGrpSpPr/>
          <p:nvPr/>
        </p:nvGrpSpPr>
        <p:grpSpPr>
          <a:xfrm>
            <a:off x="5039047" y="3556434"/>
            <a:ext cx="3702033" cy="538532"/>
            <a:chOff x="5039047" y="3493804"/>
            <a:chExt cx="3702033" cy="53853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BBE604D-B826-4086-A68F-A1E5A91B01C3}"/>
                </a:ext>
              </a:extLst>
            </p:cNvPr>
            <p:cNvGrpSpPr/>
            <p:nvPr/>
          </p:nvGrpSpPr>
          <p:grpSpPr>
            <a:xfrm>
              <a:off x="5039047" y="3493804"/>
              <a:ext cx="1059863" cy="534423"/>
              <a:chOff x="3031587" y="2616593"/>
              <a:chExt cx="1659986" cy="837028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F43C7F0-A79C-412B-8271-9B81B0C80BC1}"/>
                  </a:ext>
                </a:extLst>
              </p:cNvPr>
              <p:cNvSpPr/>
              <p:nvPr/>
            </p:nvSpPr>
            <p:spPr>
              <a:xfrm>
                <a:off x="3031587" y="261659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BBBDB39-F929-48F5-9A92-B7166D9338DD}"/>
                  </a:ext>
                </a:extLst>
              </p:cNvPr>
              <p:cNvSpPr/>
              <p:nvPr/>
            </p:nvSpPr>
            <p:spPr>
              <a:xfrm>
                <a:off x="3861580" y="2623628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3FAD9CC-145E-48A4-AAAE-41CEBD7F43C5}"/>
                </a:ext>
              </a:extLst>
            </p:cNvPr>
            <p:cNvGrpSpPr/>
            <p:nvPr/>
          </p:nvGrpSpPr>
          <p:grpSpPr>
            <a:xfrm>
              <a:off x="6098907" y="3497914"/>
              <a:ext cx="2642173" cy="534422"/>
              <a:chOff x="754966" y="5486396"/>
              <a:chExt cx="4138243" cy="837026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3ABB9C2-857E-439E-9B10-F890E127178D}"/>
                  </a:ext>
                </a:extLst>
              </p:cNvPr>
              <p:cNvGrpSpPr/>
              <p:nvPr/>
            </p:nvGrpSpPr>
            <p:grpSpPr>
              <a:xfrm>
                <a:off x="1577926" y="5486396"/>
                <a:ext cx="3315283" cy="837026"/>
                <a:chOff x="1575582" y="4670473"/>
                <a:chExt cx="3315283" cy="837026"/>
              </a:xfrm>
            </p:grpSpPr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C5E58F74-F757-4F2A-B7A6-98460E1DC27E}"/>
                    </a:ext>
                  </a:extLst>
                </p:cNvPr>
                <p:cNvSpPr/>
                <p:nvPr/>
              </p:nvSpPr>
              <p:spPr>
                <a:xfrm>
                  <a:off x="1575582" y="4670474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F4E2B1BA-2B95-4B84-A8C2-AF5E8B1D82F1}"/>
                    </a:ext>
                  </a:extLst>
                </p:cNvPr>
                <p:cNvSpPr/>
                <p:nvPr/>
              </p:nvSpPr>
              <p:spPr>
                <a:xfrm>
                  <a:off x="2405575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A626B9D2-3148-42B7-A749-389F8D795591}"/>
                    </a:ext>
                  </a:extLst>
                </p:cNvPr>
                <p:cNvSpPr/>
                <p:nvPr/>
              </p:nvSpPr>
              <p:spPr>
                <a:xfrm>
                  <a:off x="3230879" y="4677506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70183E4D-6774-4E4F-9DAC-FD41B0685836}"/>
                    </a:ext>
                  </a:extLst>
                </p:cNvPr>
                <p:cNvSpPr/>
                <p:nvPr/>
              </p:nvSpPr>
              <p:spPr>
                <a:xfrm>
                  <a:off x="4060872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19A1E7CA-599D-4F5A-81CC-1275C11EE28C}"/>
                  </a:ext>
                </a:extLst>
              </p:cNvPr>
              <p:cNvSpPr/>
              <p:nvPr/>
            </p:nvSpPr>
            <p:spPr>
              <a:xfrm>
                <a:off x="754966" y="5491999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286F09A-845F-4BFF-8CF1-7F547993B432}"/>
              </a:ext>
            </a:extLst>
          </p:cNvPr>
          <p:cNvGrpSpPr/>
          <p:nvPr/>
        </p:nvGrpSpPr>
        <p:grpSpPr>
          <a:xfrm>
            <a:off x="4516601" y="4088308"/>
            <a:ext cx="4224480" cy="536796"/>
            <a:chOff x="4516601" y="4025678"/>
            <a:chExt cx="4224480" cy="53679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B6B522B-F4C3-4E85-94B8-6C42C72F3AEA}"/>
                </a:ext>
              </a:extLst>
            </p:cNvPr>
            <p:cNvGrpSpPr/>
            <p:nvPr/>
          </p:nvGrpSpPr>
          <p:grpSpPr>
            <a:xfrm>
              <a:off x="4516601" y="4025678"/>
              <a:ext cx="1586800" cy="534423"/>
              <a:chOff x="2557975" y="4815838"/>
              <a:chExt cx="2485290" cy="837028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870615A-31B4-4B23-98BA-FABBC8D17D14}"/>
                  </a:ext>
                </a:extLst>
              </p:cNvPr>
              <p:cNvSpPr/>
              <p:nvPr/>
            </p:nvSpPr>
            <p:spPr>
              <a:xfrm>
                <a:off x="2557975" y="48228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CF84D66-52E6-4362-A841-5B7094AF49C7}"/>
                  </a:ext>
                </a:extLst>
              </p:cNvPr>
              <p:cNvSpPr/>
              <p:nvPr/>
            </p:nvSpPr>
            <p:spPr>
              <a:xfrm>
                <a:off x="3383279" y="4815838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2FDE70E-596C-42EF-8D7F-0C087F244E78}"/>
                  </a:ext>
                </a:extLst>
              </p:cNvPr>
              <p:cNvSpPr/>
              <p:nvPr/>
            </p:nvSpPr>
            <p:spPr>
              <a:xfrm>
                <a:off x="4213272" y="48228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4F692F90-790B-4F78-AFFE-27AE3249367B}"/>
                </a:ext>
              </a:extLst>
            </p:cNvPr>
            <p:cNvGrpSpPr/>
            <p:nvPr/>
          </p:nvGrpSpPr>
          <p:grpSpPr>
            <a:xfrm>
              <a:off x="6098908" y="4028052"/>
              <a:ext cx="2642173" cy="534422"/>
              <a:chOff x="754966" y="5486396"/>
              <a:chExt cx="4138243" cy="837026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5D75A729-1A4E-43E4-BE37-FAFC2B9E8AB3}"/>
                  </a:ext>
                </a:extLst>
              </p:cNvPr>
              <p:cNvGrpSpPr/>
              <p:nvPr/>
            </p:nvGrpSpPr>
            <p:grpSpPr>
              <a:xfrm>
                <a:off x="1577926" y="5486396"/>
                <a:ext cx="3315283" cy="837026"/>
                <a:chOff x="1575582" y="4670473"/>
                <a:chExt cx="3315283" cy="837026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8E0D1925-76BD-4E27-8B6C-D98A04240404}"/>
                    </a:ext>
                  </a:extLst>
                </p:cNvPr>
                <p:cNvSpPr/>
                <p:nvPr/>
              </p:nvSpPr>
              <p:spPr>
                <a:xfrm>
                  <a:off x="1575582" y="4670474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0F28D303-CD41-4D4A-B5F6-253B2DCD980E}"/>
                    </a:ext>
                  </a:extLst>
                </p:cNvPr>
                <p:cNvSpPr/>
                <p:nvPr/>
              </p:nvSpPr>
              <p:spPr>
                <a:xfrm>
                  <a:off x="2405575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F86516DD-271E-4839-8476-967705DD0C3A}"/>
                    </a:ext>
                  </a:extLst>
                </p:cNvPr>
                <p:cNvSpPr/>
                <p:nvPr/>
              </p:nvSpPr>
              <p:spPr>
                <a:xfrm>
                  <a:off x="3230879" y="4677506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AD2D0415-D83E-437F-8BE8-A16AB48A04BC}"/>
                    </a:ext>
                  </a:extLst>
                </p:cNvPr>
                <p:cNvSpPr/>
                <p:nvPr/>
              </p:nvSpPr>
              <p:spPr>
                <a:xfrm>
                  <a:off x="4060872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5BDB14B-AD92-424B-9FB2-301C6E43E648}"/>
                  </a:ext>
                </a:extLst>
              </p:cNvPr>
              <p:cNvSpPr/>
              <p:nvPr/>
            </p:nvSpPr>
            <p:spPr>
              <a:xfrm>
                <a:off x="754966" y="5491999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9C1F5FB-71EC-4CDA-ACEB-BEC2B85718A0}"/>
              </a:ext>
            </a:extLst>
          </p:cNvPr>
          <p:cNvGrpSpPr/>
          <p:nvPr/>
        </p:nvGrpSpPr>
        <p:grpSpPr>
          <a:xfrm>
            <a:off x="3983675" y="4612529"/>
            <a:ext cx="4758904" cy="534486"/>
            <a:chOff x="3983675" y="4549899"/>
            <a:chExt cx="4758904" cy="53448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B304486-9CC8-4BA8-BBD4-DAC9766048F1}"/>
                </a:ext>
              </a:extLst>
            </p:cNvPr>
            <p:cNvGrpSpPr/>
            <p:nvPr/>
          </p:nvGrpSpPr>
          <p:grpSpPr>
            <a:xfrm>
              <a:off x="3983675" y="4549899"/>
              <a:ext cx="2116732" cy="534422"/>
              <a:chOff x="1575582" y="4670473"/>
              <a:chExt cx="3315283" cy="837026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06936F4-7B9D-4E8D-BA9D-AC2CA08A651A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A381058-F4D6-464E-BB5B-B16BA0742385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47EE173-FECC-49A8-A695-E7B2B108D195}"/>
                  </a:ext>
                </a:extLst>
              </p:cNvPr>
              <p:cNvSpPr/>
              <p:nvPr/>
            </p:nvSpPr>
            <p:spPr>
              <a:xfrm>
                <a:off x="3230879" y="4677506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0568B1B-230C-435A-8E53-D432575E71D3}"/>
                  </a:ext>
                </a:extLst>
              </p:cNvPr>
              <p:cNvSpPr/>
              <p:nvPr/>
            </p:nvSpPr>
            <p:spPr>
              <a:xfrm>
                <a:off x="4060872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ADFF5BF-5435-48E6-B083-62B501ABA0A7}"/>
                </a:ext>
              </a:extLst>
            </p:cNvPr>
            <p:cNvGrpSpPr/>
            <p:nvPr/>
          </p:nvGrpSpPr>
          <p:grpSpPr>
            <a:xfrm>
              <a:off x="6100406" y="4549963"/>
              <a:ext cx="2642173" cy="534422"/>
              <a:chOff x="754966" y="5486396"/>
              <a:chExt cx="4138243" cy="837026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C2AC4CEA-578D-4A10-88FA-AA815E95D22B}"/>
                  </a:ext>
                </a:extLst>
              </p:cNvPr>
              <p:cNvGrpSpPr/>
              <p:nvPr/>
            </p:nvGrpSpPr>
            <p:grpSpPr>
              <a:xfrm>
                <a:off x="1577926" y="5486396"/>
                <a:ext cx="3315283" cy="837026"/>
                <a:chOff x="1575582" y="4670473"/>
                <a:chExt cx="3315283" cy="837026"/>
              </a:xfrm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24BBB071-F76A-4E02-A261-298B4E5A8ACE}"/>
                    </a:ext>
                  </a:extLst>
                </p:cNvPr>
                <p:cNvSpPr/>
                <p:nvPr/>
              </p:nvSpPr>
              <p:spPr>
                <a:xfrm>
                  <a:off x="1575582" y="4670474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E15881F-8EB2-4803-B9BC-4CE6AE155FD4}"/>
                    </a:ext>
                  </a:extLst>
                </p:cNvPr>
                <p:cNvSpPr/>
                <p:nvPr/>
              </p:nvSpPr>
              <p:spPr>
                <a:xfrm>
                  <a:off x="2405575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AE08CADD-25A9-460E-A63B-B8CD27B61880}"/>
                    </a:ext>
                  </a:extLst>
                </p:cNvPr>
                <p:cNvSpPr/>
                <p:nvPr/>
              </p:nvSpPr>
              <p:spPr>
                <a:xfrm>
                  <a:off x="3230879" y="4677506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6125E6F3-8E0C-4325-AD1E-081B1B9D959A}"/>
                    </a:ext>
                  </a:extLst>
                </p:cNvPr>
                <p:cNvSpPr/>
                <p:nvPr/>
              </p:nvSpPr>
              <p:spPr>
                <a:xfrm>
                  <a:off x="4060872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E768A41-82E8-4017-A354-EA4169B65D0A}"/>
                  </a:ext>
                </a:extLst>
              </p:cNvPr>
              <p:cNvSpPr/>
              <p:nvPr/>
            </p:nvSpPr>
            <p:spPr>
              <a:xfrm>
                <a:off x="754966" y="5491999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473D9AF-624B-4C80-A625-115D59B26E92}"/>
              </a:ext>
            </a:extLst>
          </p:cNvPr>
          <p:cNvGrpSpPr/>
          <p:nvPr/>
        </p:nvGrpSpPr>
        <p:grpSpPr>
          <a:xfrm>
            <a:off x="3456736" y="5141657"/>
            <a:ext cx="5280617" cy="540327"/>
            <a:chOff x="3456736" y="5079027"/>
            <a:chExt cx="5280617" cy="54032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8C6EAEC-7BFA-4FA5-8B27-0784736A3BEF}"/>
                </a:ext>
              </a:extLst>
            </p:cNvPr>
            <p:cNvGrpSpPr/>
            <p:nvPr/>
          </p:nvGrpSpPr>
          <p:grpSpPr>
            <a:xfrm>
              <a:off x="3456736" y="5084932"/>
              <a:ext cx="2642173" cy="534422"/>
              <a:chOff x="754966" y="5486396"/>
              <a:chExt cx="4138243" cy="83702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B85EBD83-79FC-4538-88F4-E097152FBC6F}"/>
                  </a:ext>
                </a:extLst>
              </p:cNvPr>
              <p:cNvGrpSpPr/>
              <p:nvPr/>
            </p:nvGrpSpPr>
            <p:grpSpPr>
              <a:xfrm>
                <a:off x="1577926" y="5486396"/>
                <a:ext cx="3315283" cy="837026"/>
                <a:chOff x="1575582" y="4670473"/>
                <a:chExt cx="3315283" cy="837026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22078FD5-F771-4804-B24A-797656CC0C10}"/>
                    </a:ext>
                  </a:extLst>
                </p:cNvPr>
                <p:cNvSpPr/>
                <p:nvPr/>
              </p:nvSpPr>
              <p:spPr>
                <a:xfrm>
                  <a:off x="1575582" y="4670474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15A275D-EDAC-447C-9050-CF1042DA33FE}"/>
                    </a:ext>
                  </a:extLst>
                </p:cNvPr>
                <p:cNvSpPr/>
                <p:nvPr/>
              </p:nvSpPr>
              <p:spPr>
                <a:xfrm>
                  <a:off x="2405575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CB37FC4E-B0E2-4A8E-A4A2-E0AA641E5CE4}"/>
                    </a:ext>
                  </a:extLst>
                </p:cNvPr>
                <p:cNvSpPr/>
                <p:nvPr/>
              </p:nvSpPr>
              <p:spPr>
                <a:xfrm>
                  <a:off x="3230879" y="4677506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05D3EBAF-60E0-46D8-A588-9B61306159E2}"/>
                    </a:ext>
                  </a:extLst>
                </p:cNvPr>
                <p:cNvSpPr/>
                <p:nvPr/>
              </p:nvSpPr>
              <p:spPr>
                <a:xfrm>
                  <a:off x="4060872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2B5FA0F-7D76-496D-AA6F-83A303FE42AE}"/>
                  </a:ext>
                </a:extLst>
              </p:cNvPr>
              <p:cNvSpPr/>
              <p:nvPr/>
            </p:nvSpPr>
            <p:spPr>
              <a:xfrm>
                <a:off x="754966" y="5491999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002AD8A-F7EB-426C-B4A5-51679DD8D492}"/>
                </a:ext>
              </a:extLst>
            </p:cNvPr>
            <p:cNvGrpSpPr/>
            <p:nvPr/>
          </p:nvGrpSpPr>
          <p:grpSpPr>
            <a:xfrm>
              <a:off x="6095180" y="5079027"/>
              <a:ext cx="2642173" cy="534422"/>
              <a:chOff x="754966" y="5486396"/>
              <a:chExt cx="4138243" cy="837026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5DB57E16-0706-4653-999C-DA1BE6556D94}"/>
                  </a:ext>
                </a:extLst>
              </p:cNvPr>
              <p:cNvGrpSpPr/>
              <p:nvPr/>
            </p:nvGrpSpPr>
            <p:grpSpPr>
              <a:xfrm>
                <a:off x="1577926" y="5486396"/>
                <a:ext cx="3315283" cy="837026"/>
                <a:chOff x="1575582" y="4670473"/>
                <a:chExt cx="3315283" cy="837026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ED30E0B2-9B7D-4680-861A-C2A0AB2F227A}"/>
                    </a:ext>
                  </a:extLst>
                </p:cNvPr>
                <p:cNvSpPr/>
                <p:nvPr/>
              </p:nvSpPr>
              <p:spPr>
                <a:xfrm>
                  <a:off x="1575582" y="4670474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8D0C7B9-5167-43FD-AEA7-16E8BED0D18F}"/>
                    </a:ext>
                  </a:extLst>
                </p:cNvPr>
                <p:cNvSpPr/>
                <p:nvPr/>
              </p:nvSpPr>
              <p:spPr>
                <a:xfrm>
                  <a:off x="2405575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2475C8F8-4913-41F6-BD0D-C9DD77F6BEF3}"/>
                    </a:ext>
                  </a:extLst>
                </p:cNvPr>
                <p:cNvSpPr/>
                <p:nvPr/>
              </p:nvSpPr>
              <p:spPr>
                <a:xfrm>
                  <a:off x="3230879" y="4677506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2CB41DE3-090B-44A0-B82A-812725AEEC36}"/>
                    </a:ext>
                  </a:extLst>
                </p:cNvPr>
                <p:cNvSpPr/>
                <p:nvPr/>
              </p:nvSpPr>
              <p:spPr>
                <a:xfrm>
                  <a:off x="4060872" y="4670473"/>
                  <a:ext cx="829993" cy="829993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2B6B7B75-820B-4191-9160-6B394A907131}"/>
                  </a:ext>
                </a:extLst>
              </p:cNvPr>
              <p:cNvSpPr/>
              <p:nvPr/>
            </p:nvSpPr>
            <p:spPr>
              <a:xfrm>
                <a:off x="754966" y="5491999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14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0.00069 L -1.875E-6 -0.00069 C -0.04635 0.00371 -0.02799 0.00093 -0.05508 0.00533 L -0.06224 0.00949 C -0.06341 0.01019 -0.06458 0.01135 -0.06575 0.01158 C -0.06901 0.01227 -0.07213 0.01273 -0.07526 0.01389 C -0.07851 0.01482 -0.08177 0.01667 -0.08502 0.01806 C -0.08659 0.01875 -0.08815 0.01922 -0.08971 0.02014 C -0.09088 0.02084 -0.09206 0.02199 -0.09336 0.02223 C -0.10078 0.02338 -0.10833 0.02385 -0.11588 0.02431 L -0.15052 0.02639 L -0.17695 0.02871 C -0.18086 0.0294 -0.18489 0.02963 -0.1888 0.03079 C -0.19049 0.03102 -0.19193 0.03218 -0.19362 0.03287 C -0.19596 0.03357 -0.19831 0.03403 -0.20078 0.03473 C -0.20677 0.03704 -0.20859 0.03912 -0.21393 0.04098 C -0.21627 0.0419 -0.21875 0.04236 -0.22109 0.04352 C -0.22265 0.04398 -0.22422 0.04514 -0.22578 0.0456 C -0.22982 0.04653 -0.23372 0.04699 -0.23776 0.04769 C -0.25091 0.05926 -0.22982 0.04121 -0.25443 0.05602 C -0.26028 0.05949 -0.25677 0.05787 -0.2651 0.06042 C -0.2776 0.06783 -0.26679 0.06227 -0.2819 0.06667 C -0.28359 0.06713 -0.28502 0.06829 -0.28672 0.06875 C -0.29023 0.06945 -0.29388 0.06991 -0.29739 0.0706 C -0.29935 0.07199 -0.3013 0.07361 -0.30338 0.075 C -0.30495 0.07593 -0.30664 0.07593 -0.30807 0.07709 C -0.31927 0.08449 -0.30547 0.07917 -0.32018 0.08334 C -0.32135 0.08403 -0.32252 0.08496 -0.3237 0.08542 C -0.33424 0.09098 -0.32344 0.08473 -0.33203 0.09005 C -0.34479 0.07454 -0.32539 0.09838 -0.33919 0.07917 C -0.3414 0.07593 -0.34635 0.0706 -0.34635 0.07084 C -0.34713 0.06875 -0.34804 0.0669 -0.3487 0.06459 C -0.34935 0.0625 -0.34948 0.06019 -0.34987 0.05834 C -0.35156 0.05162 -0.35247 0.04769 -0.35586 0.04352 C -0.35742 0.04144 -0.35911 0.04005 -0.36081 0.03889 C -0.36315 0.03727 -0.36784 0.03473 -0.36784 0.03496 C -0.36914 0.03287 -0.36979 0.02917 -0.37148 0.02871 C -0.37708 0.02685 -0.38242 0.02986 -0.38698 0.03473 C -0.38867 0.03658 -0.38997 0.03912 -0.39166 0.04098 C -0.39674 0.04699 -0.39674 0.04468 -0.4026 0.04977 C -0.40469 0.05162 -0.40651 0.05417 -0.40846 0.05602 C -0.41002 0.05764 -0.41172 0.0588 -0.41328 0.06042 C -0.41445 0.06158 -0.41549 0.06366 -0.41679 0.06459 C -0.41836 0.06574 -0.42656 0.06852 -0.4276 0.06875 C -0.44596 0.0882 -0.41992 0.06111 -0.44075 0.08125 C -0.44206 0.08241 -0.4431 0.08426 -0.4444 0.08542 C -0.44583 0.08727 -0.44752 0.08866 -0.44909 0.09005 C -0.46054 0.10996 -0.44596 0.08588 -0.45625 0.09838 C -0.45768 0.1 -0.45859 0.10278 -0.45976 0.10463 C -0.46133 0.10695 -0.46302 0.1088 -0.46458 0.11088 C -0.47044 0.12662 -0.46289 0.10741 -0.47057 0.12361 C -0.47148 0.12547 -0.47213 0.12778 -0.47291 0.1294 C -0.47409 0.1331 -0.47526 0.13542 -0.4763 0.13866 C -0.47604 0.14398 -0.47578 0.15371 -0.47409 0.15949 C -0.47291 0.16389 -0.47031 0.16945 -0.4681 0.17223 C -0.46627 0.17477 -0.46432 0.17685 -0.46224 0.17871 C -0.46107 0.17963 -0.45976 0.17986 -0.45859 0.18079 C -0.45664 0.18218 -0.45469 0.18334 -0.45273 0.18496 C -0.44049 0.19468 -0.4582 0.1831 -0.43724 0.1956 C -0.43372 0.19746 -0.43268 0.19746 -0.42995 0.20185 C -0.42747 0.20579 -0.42278 0.21435 -0.42278 0.21459 C -0.42239 0.21644 -0.42213 0.21875 -0.42161 0.22107 C -0.42096 0.22385 -0.41979 0.22639 -0.41927 0.2294 C -0.41862 0.23218 -0.41849 0.23519 -0.41797 0.2375 C -0.41927 0.24746 -0.41927 0.2581 -0.42161 0.2676 C -0.42304 0.27246 -0.4263 0.27593 -0.42877 0.28033 C -0.43554 0.29213 -0.43203 0.28889 -0.43841 0.29236 C -0.44101 0.29746 -0.44219 0.30023 -0.44557 0.30324 C -0.44661 0.30371 -0.44791 0.30394 -0.44909 0.30486 C -0.45156 0.30764 -0.4539 0.30996 -0.45625 0.31204 L -0.46341 0.32454 C -0.46458 0.32616 -0.46601 0.32778 -0.46693 0.33079 L -0.4694 0.33658 C -0.46979 0.34074 -0.47057 0.34931 -0.47174 0.35417 C -0.47239 0.35625 -0.47331 0.35834 -0.47409 0.35996 C -0.47487 0.36551 -0.4763 0.37639 -0.4763 0.38148 C -0.4763 0.38982 -0.47604 0.39861 -0.47526 0.40695 C -0.47487 0.41135 -0.47435 0.41598 -0.47291 0.41968 C -0.46966 0.42824 -0.47161 0.42408 -0.46693 0.43218 C -0.46419 0.45718 -0.46784 0.43125 -0.46341 0.44931 C -0.46237 0.45348 -0.46107 0.46181 -0.46107 0.46204 C -0.46146 0.47616 -0.4612 0.49144 -0.46224 0.50625 C -0.46237 0.5088 -0.46367 0.51065 -0.46458 0.5125 C -0.47552 0.53426 -0.46875 0.51713 -0.47409 0.53172 C -0.47734 0.54908 -0.4763 0.54121 -0.47409 0.57616 C -0.47291 0.59514 -0.47291 0.58797 -0.4694 0.59908 C -0.46849 0.60185 -0.4681 0.6051 -0.46693 0.60741 C -0.46601 0.60903 -0.46458 0.60996 -0.46341 0.61135 C -0.46263 0.61412 -0.46224 0.61829 -0.46107 0.6206 C -0.45976 0.62269 -0.45781 0.62315 -0.45625 0.62477 C -0.45508 0.62593 -0.4539 0.62755 -0.45273 0.62894 C -0.45195 0.63056 -0.45117 0.63264 -0.45026 0.63473 C -0.44922 0.63704 -0.44765 0.63889 -0.44674 0.64144 C -0.44609 0.64329 -0.44596 0.6456 -0.44557 0.64792 C -0.44596 0.65371 -0.44609 0.66088 -0.44674 0.66713 C -0.44713 0.67037 -0.44961 0.67547 -0.44674 0.67917 C -0.44466 0.68172 -0.44166 0.68079 -0.43958 0.6838 L -0.43594 0.68797 C -0.43502 0.6926 -0.43333 0.69769 -0.43594 0.70232 C -0.43646 0.70348 -0.43763 0.70093 -0.43841 0.70023 L -0.43346 0.69607 " pathEditMode="relative" rAng="0" ptsTypes="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5" y="3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486 L 0.00039 -0.00463 L -0.01042 -0.0007 C -0.01198 2.22222E-6 -0.01354 0.00139 -0.01511 0.00139 C -0.03177 0.00139 -0.04831 2.22222E-6 -0.06485 -0.0007 C -0.07761 -0.00625 -0.07344 -0.00486 -0.09688 -0.00695 L -0.12071 -0.00903 C -0.12591 -0.01019 -0.1388 -0.0132 -0.14362 -0.0132 C -0.15196 -0.0132 -0.16029 -0.01204 -0.1681 -0.01111 C -0.18464 -0.00972 -0.18933 -0.00972 -0.20365 -0.00695 C -0.21927 -0.00394 -0.20769 -0.00625 -0.21927 -0.00278 C -0.22188 -0.00185 -0.22474 -0.00139 -0.22735 -0.0007 C -0.22852 0.00069 -0.22969 0.00254 -0.23099 0.0037 C -0.23255 0.00509 -0.23425 0.00532 -0.23568 0.00602 C -0.24714 0.01041 -0.23594 0.00555 -0.24883 0.01018 C -0.26276 0.01528 -0.24089 0.00903 -0.26172 0.01435 C -0.26341 0.01574 -0.26485 0.01736 -0.26654 0.01875 C -0.26771 0.01944 -0.26888 0.01991 -0.27005 0.02083 C -0.27214 0.02222 -0.27409 0.02361 -0.27604 0.02523 C -0.27774 0.02662 -0.27917 0.02824 -0.28086 0.0294 C -0.28282 0.03102 -0.28477 0.03217 -0.28672 0.03379 C -0.2931 0.03889 -0.29349 0.04097 -0.30091 0.04884 C -0.30248 0.05046 -0.30417 0.05162 -0.30573 0.05301 C -0.31472 0.06921 -0.30638 0.05671 -0.31407 0.06389 C -0.31771 0.06713 -0.31862 0.0706 -0.3224 0.0743 C -0.32331 0.07546 -0.32474 0.07546 -0.32578 0.07662 C -0.32787 0.07847 -0.32982 0.08078 -0.33177 0.0831 C -0.33386 0.08565 -0.33568 0.08889 -0.33776 0.09143 C -0.3388 0.09305 -0.34011 0.09444 -0.34128 0.09606 C -0.35261 0.11111 -0.34271 0.09907 -0.35078 0.10879 C -0.35313 0.11528 -0.35339 0.11643 -0.35664 0.12153 C -0.35769 0.12338 -0.35912 0.12407 -0.36016 0.12592 C -0.36276 0.13009 -0.36498 0.13449 -0.36732 0.13889 C -0.37318 0.1493 -0.37084 0.14398 -0.37448 0.15393 C -0.37735 0.16944 -0.3763 0.16227 -0.37813 0.17523 C -0.37761 0.1794 -0.37774 0.18426 -0.37683 0.18819 C -0.37617 0.19143 -0.37435 0.19352 -0.37331 0.19653 C -0.37266 0.19861 -0.37266 0.20116 -0.37214 0.20324 C -0.37149 0.20555 -0.37058 0.20741 -0.36979 0.20949 C -0.36927 0.21157 -0.36914 0.21389 -0.36849 0.21597 C -0.36641 0.22291 -0.36328 0.22754 -0.36016 0.2331 C -0.35977 0.23518 -0.35899 0.2375 -0.35899 0.23958 C -0.35899 0.25324 -0.35834 0.25833 -0.3638 0.26504 C -0.36524 0.26713 -0.36706 0.26782 -0.36849 0.26921 C -0.37019 0.27129 -0.37162 0.27407 -0.37331 0.27616 C -0.37435 0.27731 -0.37578 0.27731 -0.37683 0.27801 C -0.3793 0.27986 -0.38151 0.28287 -0.38399 0.28449 C -0.38594 0.28565 -0.38789 0.28565 -0.38985 0.28657 C -0.39102 0.28727 -0.39219 0.28819 -0.39336 0.28889 C -0.39792 0.29097 -0.39909 0.29028 -0.403 0.29305 C -0.41537 0.30278 -0.40026 0.29305 -0.4125 0.29953 C -0.41485 0.30092 -0.41719 0.30231 -0.41966 0.30393 L -0.42305 0.30602 C -0.42422 0.30741 -0.42526 0.30926 -0.42657 0.31041 C -0.43047 0.31366 -0.43516 0.31435 -0.43854 0.31898 C -0.43959 0.32037 -0.44519 0.32824 -0.44688 0.32963 C -0.44805 0.33078 -0.44922 0.33102 -0.45039 0.33171 C -0.45274 0.33472 -0.45547 0.33657 -0.45742 0.34028 C -0.4586 0.34236 -0.45964 0.34514 -0.46107 0.34676 C -0.46537 0.35278 -0.46901 0.35532 -0.47292 0.3618 C -0.47539 0.36597 -0.47774 0.37037 -0.48008 0.37453 L -0.4836 0.38125 C -0.48399 0.38333 -0.48464 0.38541 -0.48464 0.3875 C -0.48464 0.39467 -0.48177 0.39653 -0.47891 0.40046 C -0.47891 0.40069 -0.46992 0.41111 -0.4681 0.41319 C -0.46693 0.41458 -0.46602 0.41736 -0.46459 0.41759 C -0.453 0.42014 -0.45821 0.41852 -0.44922 0.42176 C -0.43907 0.43426 -0.45196 0.41944 -0.44206 0.42824 C -0.43282 0.43657 -0.44388 0.42916 -0.4349 0.43472 C -0.43099 0.44166 -0.42943 0.44375 -0.42657 0.45416 C -0.42565 0.45741 -0.42357 0.46597 -0.42188 0.46921 C -0.41315 0.48495 -0.42032 0.46666 -0.41485 0.48171 C -0.41446 0.48403 -0.41394 0.48611 -0.41367 0.48842 C -0.41315 0.4912 -0.41315 0.49421 -0.4125 0.49676 C -0.41146 0.50116 -0.40847 0.50694 -0.40651 0.50972 C -0.40547 0.51134 -0.40417 0.5125 -0.403 0.51412 C -0.40026 0.5287 -0.403 0.51041 -0.403 0.53125 C -0.403 0.53333 -0.40287 0.5368 -0.4017 0.5375 C -0.39805 0.54028 -0.39375 0.54028 -0.38985 0.53958 C -0.38894 0.53958 -0.38907 0.5368 -0.38867 0.53541 L -0.38985 0.53958 " pathEditMode="relative" rAng="0" ptsTypes="AAAAAAAAAAAAAAAAAAAAA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8" y="2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0.00069 L -3.125E-6 -0.00046 C -0.00612 0.00278 -0.01185 0.00903 -0.01797 0.00973 C -0.02369 0.01042 -0.02968 0.01088 -0.03554 0.01181 C -0.03867 0.01227 -0.04179 0.01343 -0.04505 0.01389 C -0.04961 0.01482 -0.05442 0.01528 -0.05898 0.01598 C -0.06106 0.01574 -0.08528 0.01436 -0.09192 0.01181 C -0.11979 0.00139 -0.0875 0.00834 -0.11549 0.00348 C -0.12226 0.0007 -0.12929 -0.00162 -0.13646 -0.00463 C -0.13802 -0.00532 -0.13958 -0.00625 -0.14101 -0.00671 C -0.14349 -0.00763 -0.14583 -0.00787 -0.14817 -0.00879 C -0.15286 -0.01088 -0.15768 -0.01273 -0.16237 -0.01527 C -0.16549 -0.01689 -0.16849 -0.02013 -0.17174 -0.02152 C -0.17526 -0.02314 -0.17864 -0.02291 -0.18216 -0.02361 C -0.18541 -0.02592 -0.18841 -0.02777 -0.19153 -0.02986 C -0.1944 -0.03171 -0.197 -0.03449 -0.19974 -0.03611 C -0.20403 -0.03865 -0.20859 -0.04027 -0.21276 -0.04259 C -0.21393 -0.04305 -0.2151 -0.04375 -0.21627 -0.04467 C -0.21836 -0.04606 -0.22018 -0.04814 -0.22226 -0.04884 C -0.22838 -0.05092 -0.2345 -0.05162 -0.24075 -0.05301 L -0.25013 -0.05463 C -0.26119 -0.05439 -0.27213 -0.05463 -0.28307 -0.05301 C -0.2875 -0.05254 -0.29948 -0.04676 -0.30429 -0.04467 C -0.30755 -0.04166 -0.31185 -0.03796 -0.31484 -0.03402 C -0.31601 -0.03217 -0.31705 -0.02963 -0.31836 -0.02801 C -0.32174 -0.02268 -0.3289 -0.01319 -0.3289 -0.01296 C -0.33346 -0.00115 -0.33047 -0.00879 -0.33841 0.00973 C -0.33919 0.01158 -0.34336 0.02153 -0.34427 0.02431 C -0.34557 0.02917 -0.34674 0.03403 -0.34778 0.03912 C -0.3483 0.0419 -0.3483 0.04491 -0.34896 0.04746 C -0.34961 0.04977 -0.35052 0.05162 -0.35078 0.05371 C -0.35078 0.05973 -0.35052 0.07176 -0.34896 0.07871 C -0.3483 0.08149 -0.34752 0.08426 -0.34661 0.08704 C -0.34544 0.09074 -0.34453 0.09445 -0.3431 0.09769 C -0.34205 0.09954 -0.34062 0.10047 -0.33945 0.10162 C -0.33802 0.10579 -0.33685 0.11065 -0.33489 0.11436 C -0.33242 0.11852 -0.33034 0.12338 -0.32773 0.12686 C -0.3233 0.13311 -0.32096 0.13473 -0.31836 0.14352 C -0.31731 0.14676 -0.31666 0.15047 -0.31601 0.15394 C -0.31562 0.15741 -0.31523 0.16088 -0.31484 0.16436 C -0.3138 0.17547 -0.31263 0.18241 -0.31484 0.19375 C -0.31523 0.19584 -0.32161 0.21135 -0.32304 0.21459 C -0.32422 0.2169 -0.32526 0.21899 -0.32669 0.22084 C -0.32877 0.22408 -0.33164 0.2257 -0.33359 0.2294 C -0.34271 0.24561 -0.33034 0.22315 -0.34179 0.24607 C -0.34336 0.24908 -0.34505 0.25162 -0.34661 0.25463 L -0.34896 0.26667 L -0.35013 0.27315 C -0.35052 0.27871 -0.35078 0.28403 -0.35078 0.28982 C -0.35078 0.29537 -0.35078 0.31297 -0.34896 0.3213 C -0.34869 0.32246 -0.34531 0.33449 -0.34427 0.33565 C -0.34205 0.33797 -0.33724 0.33982 -0.33724 0.34005 C -0.33685 0.34213 -0.33567 0.34422 -0.33606 0.3463 C -0.33737 0.35417 -0.3401 0.35463 -0.3431 0.35903 C -0.34427 0.36065 -0.34544 0.36297 -0.34661 0.36505 C -0.347 0.36713 -0.34778 0.36922 -0.34778 0.37153 C -0.34778 0.37639 -0.34661 0.38635 -0.34661 0.38658 L -0.34661 0.38635 " pathEditMode="relative" rAng="0" ptsTypes="AAAA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9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2.08333E-6 0.00023 C -0.00365 0.00209 -0.0069 0.0051 -0.01055 0.00718 C -0.01315 0.00857 -0.01589 0.0088 -0.01888 0.00903 C -0.03073 0.00996 -0.04271 0.01019 -0.05469 0.01088 C -0.05768 0.01135 -0.06081 0.01227 -0.0638 0.01273 C -0.07565 0.01435 -0.09961 0.01644 -0.09961 0.01667 C -0.10091 0.01713 -0.10235 0.01783 -0.10365 0.01829 C -0.1211 0.02454 -0.13724 0.0213 -0.15599 0.02199 C -0.1625 0.02593 -0.15651 0.02269 -0.1681 0.0257 C -0.175 0.02755 -0.18854 0.03148 -0.18854 0.03172 C -0.18959 0.03264 -0.1905 0.03426 -0.19167 0.03519 C -0.19336 0.03681 -0.19727 0.03797 -0.19883 0.03889 C -0.20091 0.04028 -0.20287 0.04213 -0.20495 0.0426 C -0.20951 0.04398 -0.21185 0.04445 -0.21628 0.04653 C -0.2237 0.04931 -0.21719 0.04699 -0.22552 0.05185 C -0.22696 0.05301 -0.22826 0.05348 -0.22969 0.05394 C -0.23789 0.06389 -0.22696 0.05139 -0.23672 0.05973 C -0.23854 0.06111 -0.24024 0.0632 -0.24206 0.06505 C -0.24557 0.06945 -0.24466 0.06898 -0.24896 0.07454 C -0.25 0.0757 -0.25117 0.07685 -0.25209 0.07824 C -0.25925 0.08959 -0.25287 0.08264 -0.26029 0.08935 C -0.26602 0.10371 -0.26029 0.09074 -0.26732 0.10255 C -0.27214 0.11019 -0.27227 0.11088 -0.27565 0.11945 C -0.27839 0.13357 -0.27435 0.11482 -0.28373 0.13797 C -0.28477 0.14074 -0.28581 0.14329 -0.28698 0.1456 C -0.28789 0.14769 -0.28919 0.14885 -0.28998 0.15093 C -0.29128 0.15417 -0.29193 0.15741 -0.29297 0.16065 C -0.29388 0.1632 -0.29727 0.17014 -0.29818 0.17361 C -0.2987 0.17523 -0.29896 0.17732 -0.29922 0.1794 C -0.29961 0.18357 -0.3 0.18797 -0.30026 0.19236 C -0.30078 0.20116 -0.30065 0.20996 -0.3013 0.21829 C -0.30248 0.23241 -0.30482 0.22662 -0.30235 0.23172 L -0.30235 0.23218 " pathEditMode="relative" rAng="0" ptsTypes="AAAAAAAAAAAAAAAAAAAAAAAAAAAAAAAA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69" y="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3.33333E-6 -0.00046 C -0.00859 0.00093 -0.0095 0.00209 -0.01849 -0.00069 C -0.02057 -0.00139 -0.02239 -0.00254 -0.02409 -0.00393 C -0.02526 -0.00509 -0.02643 -0.00694 -0.02773 -0.00717 C -0.0319 -0.00856 -0.03619 -0.00833 -0.04062 -0.00879 C -0.05195 -0.01273 -0.04843 -0.01227 -0.06888 -0.01227 L -0.1625 -0.01041 C -0.16406 -0.00995 -0.16549 -0.00926 -0.16731 -0.00879 C -0.17343 -0.00717 -0.1733 -0.0081 -0.17812 -0.00578 L -0.18645 -0.00069 C -0.18737 -0.00023 -0.18828 0.00047 -0.18919 0.00093 C -0.19036 0.00139 -0.19166 0.00185 -0.19284 0.00232 C -0.19466 0.00347 -0.19648 0.00463 -0.1983 0.00556 C -0.19935 0.00602 -0.20026 0.00625 -0.20104 0.00741 C -0.20468 0.01134 -0.20273 0.00996 -0.20664 0.01204 C -0.21536 0.02778 -0.20429 0.00926 -0.21211 0.01875 C -0.21888 0.02662 -0.21106 0.0213 -0.2177 0.02523 C -0.22422 0.03681 -0.21705 0.02338 -0.22213 0.03472 C -0.22291 0.03611 -0.22356 0.03681 -0.22409 0.03797 C -0.22708 0.04445 -0.22474 0.0419 -0.22864 0.04769 C -0.23255 0.05371 -0.23007 0.04884 -0.23424 0.05255 C -0.23515 0.05347 -0.23593 0.05486 -0.23685 0.05579 C -0.23854 0.05718 -0.24075 0.05695 -0.24244 0.05926 C -0.24336 0.05996 -0.24427 0.06158 -0.24518 0.06227 L -0.25338 0.06713 L -0.25612 0.06852 L -0.25885 0.07037 C -0.25976 0.0757 -0.25976 0.07338 -0.25976 0.07709 L -0.25976 0.07732 " pathEditMode="relative" rAng="0" ptsTypes="AAAAAAAAAAAAAAAAAAAAAAAAAA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95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F81564-F69E-46BC-B885-5E9ACA1268F5}"/>
              </a:ext>
            </a:extLst>
          </p:cNvPr>
          <p:cNvSpPr txBox="1"/>
          <p:nvPr/>
        </p:nvSpPr>
        <p:spPr>
          <a:xfrm>
            <a:off x="300446" y="5133703"/>
            <a:ext cx="11573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When Carl Frederick Gauss was only ten years old his teacher set his class a challenge. </a:t>
            </a:r>
          </a:p>
          <a:p>
            <a:r>
              <a:rPr lang="en-NZ" sz="2400" dirty="0"/>
              <a:t>Add all the counting numbers from one to 100, that it, 1 + 2 + 3 + … + 98 + 99 + 100.</a:t>
            </a:r>
          </a:p>
          <a:p>
            <a:r>
              <a:rPr lang="en-NZ" sz="2400" dirty="0"/>
              <a:t>Carl took only 30 seconds to write the answer on his slate and hand it to his teacher.</a:t>
            </a:r>
          </a:p>
          <a:p>
            <a:r>
              <a:rPr lang="en-NZ" sz="2400" dirty="0"/>
              <a:t>Can you?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CE180BF-54D3-403C-8E95-30069CA5C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5" y="511493"/>
            <a:ext cx="7585166" cy="46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9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A71483-F0DD-4172-BB5B-D525AC5D16FB}"/>
              </a:ext>
            </a:extLst>
          </p:cNvPr>
          <p:cNvSpPr txBox="1"/>
          <p:nvPr/>
        </p:nvSpPr>
        <p:spPr>
          <a:xfrm>
            <a:off x="309154" y="5103674"/>
            <a:ext cx="11573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In all three pictures, what shape have the objects been arranged in?</a:t>
            </a:r>
          </a:p>
          <a:p>
            <a:r>
              <a:rPr lang="en-NZ" sz="3600" dirty="0"/>
              <a:t>How many objects are in each pattern?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3F7C6A-EDD0-4D77-9E80-5968892372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0" t="33139" r="3051" b="3606"/>
          <a:stretch/>
        </p:blipFill>
        <p:spPr>
          <a:xfrm>
            <a:off x="7051729" y="0"/>
            <a:ext cx="5140271" cy="2318710"/>
          </a:xfrm>
          <a:prstGeom prst="rect">
            <a:avLst/>
          </a:prstGeom>
        </p:spPr>
      </p:pic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7D12AD75-F154-4857-A75F-18F8899FA1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 t="11137" r="4494" b="8492"/>
          <a:stretch/>
        </p:blipFill>
        <p:spPr>
          <a:xfrm>
            <a:off x="3213156" y="1942020"/>
            <a:ext cx="5594888" cy="3161654"/>
          </a:xfrm>
          <a:prstGeom prst="rect">
            <a:avLst/>
          </a:prstGeom>
        </p:spPr>
      </p:pic>
      <p:pic>
        <p:nvPicPr>
          <p:cNvPr id="4" name="Picture 3" descr="A picture containing different, indoor, wall&#10;&#10;Description automatically generated">
            <a:extLst>
              <a:ext uri="{FF2B5EF4-FFF2-40B4-BE49-F238E27FC236}">
                <a16:creationId xmlns:a16="http://schemas.microsoft.com/office/drawing/2014/main" id="{22647128-E64F-4DB0-ABCF-3BA6CD9184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55" y="452468"/>
            <a:ext cx="2972574" cy="260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7D91DF-BA2C-4DFD-BC4E-D14220F49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9471"/>
              </p:ext>
            </p:extLst>
          </p:nvPr>
        </p:nvGraphicFramePr>
        <p:xfrm>
          <a:off x="3073009" y="478302"/>
          <a:ext cx="5472000" cy="5446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133502927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406277829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39199931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51665700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74712553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17130684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7219752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803423872"/>
                    </a:ext>
                  </a:extLst>
                </a:gridCol>
              </a:tblGrid>
              <a:tr h="658078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789007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91736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065487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997126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88344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08041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923027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6407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CBC7200-89E7-4D88-8179-068B13696D24}"/>
              </a:ext>
            </a:extLst>
          </p:cNvPr>
          <p:cNvGrpSpPr/>
          <p:nvPr/>
        </p:nvGrpSpPr>
        <p:grpSpPr>
          <a:xfrm>
            <a:off x="1967132" y="618978"/>
            <a:ext cx="973016" cy="5164725"/>
            <a:chOff x="1967132" y="618978"/>
            <a:chExt cx="973016" cy="516472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E11010E-1367-4D1C-B8EF-B8131CE50F39}"/>
                </a:ext>
              </a:extLst>
            </p:cNvPr>
            <p:cNvSpPr txBox="1"/>
            <p:nvPr/>
          </p:nvSpPr>
          <p:spPr>
            <a:xfrm>
              <a:off x="1967132" y="2785842"/>
              <a:ext cx="973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8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AADBFFB-179C-4497-8849-1D331A6D5D35}"/>
                </a:ext>
              </a:extLst>
            </p:cNvPr>
            <p:cNvCxnSpPr>
              <a:cxnSpLocks/>
              <a:stCxn id="3" idx="0"/>
            </p:cNvCxnSpPr>
            <p:nvPr/>
          </p:nvCxnSpPr>
          <p:spPr>
            <a:xfrm flipV="1">
              <a:off x="2453640" y="618978"/>
              <a:ext cx="0" cy="2166864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DA7DD85-E5FC-4D12-8ADA-3503B9E22C6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453640" y="3616839"/>
              <a:ext cx="0" cy="2166864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BD7238-AFC7-4C8A-BE83-AB63A8327B31}"/>
              </a:ext>
            </a:extLst>
          </p:cNvPr>
          <p:cNvGrpSpPr/>
          <p:nvPr/>
        </p:nvGrpSpPr>
        <p:grpSpPr>
          <a:xfrm>
            <a:off x="3073008" y="5924380"/>
            <a:ext cx="5472001" cy="830997"/>
            <a:chOff x="3073008" y="5924380"/>
            <a:chExt cx="5472001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67495D-5050-42B7-AA47-C1D14F81B972}"/>
                </a:ext>
              </a:extLst>
            </p:cNvPr>
            <p:cNvSpPr txBox="1"/>
            <p:nvPr/>
          </p:nvSpPr>
          <p:spPr>
            <a:xfrm>
              <a:off x="5324280" y="5924380"/>
              <a:ext cx="973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8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4388D77-E0C5-40EC-B964-945293B3264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461577" y="5219114"/>
              <a:ext cx="0" cy="2166864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E5A88D1-F37C-46DB-A962-EEC6A9BA15C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156440" y="5219114"/>
              <a:ext cx="0" cy="2166864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270B1F-F715-4156-AC0F-2BEC8515429F}"/>
                  </a:ext>
                </a:extLst>
              </p:cNvPr>
              <p:cNvSpPr txBox="1"/>
              <p:nvPr/>
            </p:nvSpPr>
            <p:spPr>
              <a:xfrm>
                <a:off x="9034331" y="2645260"/>
                <a:ext cx="3890075" cy="156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NZ" sz="4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4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×8=</m:t>
                      </m:r>
                      <m:sSup>
                        <m:sSupPr>
                          <m:ctrlPr>
                            <a:rPr lang="en-NZ" sz="4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4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NZ" sz="4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NZ" sz="4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=64</m:t>
                      </m:r>
                    </m:oMath>
                  </m:oMathPara>
                </a14:m>
                <a:endParaRPr lang="en-NZ" sz="4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270B1F-F715-4156-AC0F-2BEC85154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331" y="2645260"/>
                <a:ext cx="3890075" cy="15674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2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178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18</cp:revision>
  <dcterms:created xsi:type="dcterms:W3CDTF">2019-08-13T22:46:43Z</dcterms:created>
  <dcterms:modified xsi:type="dcterms:W3CDTF">2019-08-15T08:45:36Z</dcterms:modified>
</cp:coreProperties>
</file>